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53" r:id="rId4"/>
    <p:sldId id="355" r:id="rId5"/>
    <p:sldId id="357" r:id="rId6"/>
    <p:sldId id="358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3" autoAdjust="0"/>
    <p:restoredTop sz="95140" autoAdjust="0"/>
  </p:normalViewPr>
  <p:slideViewPr>
    <p:cSldViewPr snapToGrid="0" snapToObjects="1">
      <p:cViewPr>
        <p:scale>
          <a:sx n="125" d="100"/>
          <a:sy n="125" d="100"/>
        </p:scale>
        <p:origin x="1176" y="8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8/6/17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smtClean="0"/>
              <a:t>MongoDB</a:t>
            </a:r>
          </a:p>
          <a:p>
            <a:r>
              <a:rPr lang="en-US" sz="2400" dirty="0" smtClean="0"/>
              <a:t>Redis</a:t>
            </a:r>
          </a:p>
          <a:p>
            <a:r>
              <a:rPr lang="en-US" sz="2400" dirty="0" smtClean="0"/>
              <a:t>Solr</a:t>
            </a:r>
          </a:p>
          <a:p>
            <a:r>
              <a:rPr lang="en-US" sz="2400" dirty="0" smtClean="0"/>
              <a:t>GemFire</a:t>
            </a:r>
          </a:p>
          <a:p>
            <a:r>
              <a:rPr lang="en-US" sz="2400" dirty="0" smtClean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smtClean="0"/>
              <a:t>Aerospike</a:t>
            </a:r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smtClean="0"/>
              <a:t>Couchbase</a:t>
            </a:r>
          </a:p>
          <a:p>
            <a:r>
              <a:rPr lang="en-US" sz="2400" dirty="0" smtClean="0"/>
              <a:t>DynamoDB</a:t>
            </a:r>
          </a:p>
          <a:p>
            <a:r>
              <a:rPr lang="en-US" sz="2400" dirty="0" smtClean="0"/>
              <a:t>ElasticSearch</a:t>
            </a:r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</a:t>
            </a:r>
            <a:r>
              <a:rPr lang="en-US" sz="1400" dirty="0" smtClean="0"/>
              <a:t>the </a:t>
            </a:r>
            <a:r>
              <a:rPr lang="en-US" sz="1400" dirty="0"/>
              <a:t>underlying data store.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Spring Data JPA starter to our pom.xml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database connector into our pom.xml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256155"/>
            <a:ext cx="3886200" cy="111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0" y="1018540"/>
            <a:ext cx="56261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3677920"/>
            <a:ext cx="4051300" cy="660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3576955"/>
            <a:ext cx="2672081" cy="9340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little @EnableJpaRepositories annotation into our Spring Boot application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20" y="3677920"/>
            <a:ext cx="2625753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9768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Let’s create an @Entity to manage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419" y="3140075"/>
            <a:ext cx="2001521" cy="14725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Let’s create a JPA Repository to manage our @Entity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960120"/>
            <a:ext cx="4991100" cy="23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3751580"/>
            <a:ext cx="728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i="1" u="sng" dirty="0" smtClean="0">
                <a:solidFill>
                  <a:srgbClr val="FFFFFF"/>
                </a:solidFill>
              </a:rPr>
              <a:t>repository managing entities</a:t>
            </a:r>
            <a:r>
              <a:rPr lang="en-US" dirty="0" smtClean="0">
                <a:solidFill>
                  <a:srgbClr val="FFFFFF"/>
                </a:solidFill>
              </a:rPr>
              <a:t> using </a:t>
            </a:r>
            <a:r>
              <a:rPr lang="en-US" dirty="0">
                <a:solidFill>
                  <a:srgbClr val="FFFFFF"/>
                </a:solidFill>
              </a:rPr>
              <a:t>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40" y="2890520"/>
            <a:ext cx="5562600" cy="914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Data REST starter into our pom.xml</a:t>
            </a:r>
          </a:p>
        </p:txBody>
      </p:sp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</a:t>
            </a:r>
            <a:r>
              <a:rPr lang="en-US" sz="1400" dirty="0" smtClean="0">
                <a:solidFill>
                  <a:srgbClr val="FFFFFF"/>
                </a:solidFill>
              </a:rPr>
              <a:t>REST exposes </a:t>
            </a:r>
            <a:r>
              <a:rPr lang="en-US" sz="1400" dirty="0">
                <a:solidFill>
                  <a:srgbClr val="FFFFFF"/>
                </a:solidFill>
              </a:rPr>
              <a:t>a resource collection at “</a:t>
            </a:r>
            <a:r>
              <a:rPr lang="en-US" sz="1400" dirty="0" smtClean="0">
                <a:solidFill>
                  <a:srgbClr val="FFFFFF"/>
                </a:solidFill>
              </a:rPr>
              <a:t>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Context path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 smtClean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</a:t>
            </a:r>
            <a:r>
              <a:rPr lang="en-US" sz="1400" dirty="0" smtClean="0">
                <a:solidFill>
                  <a:srgbClr val="FFFFFF"/>
                </a:solidFill>
              </a:rPr>
              <a:t>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Exposes </a:t>
            </a:r>
            <a:r>
              <a:rPr lang="en-US" sz="1400" dirty="0">
                <a:solidFill>
                  <a:srgbClr val="FFFFFF"/>
                </a:solidFill>
              </a:rPr>
              <a:t>an item resource for each of these items managed by the repository under the URI template </a:t>
            </a:r>
            <a:r>
              <a:rPr lang="en-US" sz="1400" dirty="0" smtClean="0">
                <a:solidFill>
                  <a:srgbClr val="FFFFFF"/>
                </a:solidFill>
              </a:rPr>
              <a:t>/cities/</a:t>
            </a:r>
            <a:r>
              <a:rPr lang="en-US" sz="1400" dirty="0">
                <a:solidFill>
                  <a:srgbClr val="FFFFFF"/>
                </a:solidFill>
              </a:rPr>
              <a:t>{id</a:t>
            </a:r>
            <a:r>
              <a:rPr lang="en-US" sz="1400" dirty="0" smtClean="0">
                <a:solidFill>
                  <a:srgbClr val="FFFFFF"/>
                </a:solidFill>
              </a:rPr>
              <a:t>}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some search methods using @RestResource to our CityRepository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</a:t>
            </a:r>
            <a:r>
              <a:rPr lang="en-US" sz="1400" dirty="0" smtClean="0">
                <a:solidFill>
                  <a:srgbClr val="FFFFFF"/>
                </a:solidFill>
              </a:rPr>
              <a:t>we now see search methods when we hit the /{repository}/search endpoint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27352</TotalTime>
  <Words>385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JPA, @Entity &amp; Repository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278</cp:revision>
  <dcterms:created xsi:type="dcterms:W3CDTF">2015-10-05T21:15:00Z</dcterms:created>
  <dcterms:modified xsi:type="dcterms:W3CDTF">2017-08-06T23:58:49Z</dcterms:modified>
  <cp:category/>
</cp:coreProperties>
</file>