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5140" autoAdjust="0"/>
  </p:normalViewPr>
  <p:slideViewPr>
    <p:cSldViewPr snapToGrid="0" snapToObjects="1">
      <p:cViewPr varScale="1">
        <p:scale>
          <a:sx n="85" d="100"/>
          <a:sy n="85" d="100"/>
        </p:scale>
        <p:origin x="712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Spring</a:t>
            </a:r>
          </a:p>
          <a:p>
            <a:r>
              <a:rPr lang="en-US" sz="2400" dirty="0"/>
              <a:t>JPA</a:t>
            </a:r>
          </a:p>
          <a:p>
            <a:r>
              <a:rPr lang="en-US" sz="2400" dirty="0"/>
              <a:t>MongoDB</a:t>
            </a:r>
          </a:p>
          <a:p>
            <a:r>
              <a:rPr lang="en-US" sz="2400" dirty="0"/>
              <a:t>Redis</a:t>
            </a:r>
          </a:p>
          <a:p>
            <a:r>
              <a:rPr lang="en-US" sz="2400" dirty="0"/>
              <a:t>Solr</a:t>
            </a:r>
          </a:p>
          <a:p>
            <a:r>
              <a:rPr lang="en-US" sz="2400" dirty="0"/>
              <a:t>GemFire</a:t>
            </a:r>
          </a:p>
          <a:p>
            <a:r>
              <a:rPr lang="en-US" sz="2400" dirty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Community</a:t>
            </a:r>
          </a:p>
          <a:p>
            <a:r>
              <a:rPr lang="en-US" sz="2400" dirty="0"/>
              <a:t>Aerospike</a:t>
            </a:r>
          </a:p>
          <a:p>
            <a:r>
              <a:rPr lang="en-US" sz="2400" dirty="0"/>
              <a:t>Cassandra</a:t>
            </a:r>
          </a:p>
          <a:p>
            <a:r>
              <a:rPr lang="en-US" sz="2400" dirty="0"/>
              <a:t>Couchbase</a:t>
            </a:r>
          </a:p>
          <a:p>
            <a:r>
              <a:rPr lang="en-US" sz="2400" dirty="0"/>
              <a:t>DynamoDB</a:t>
            </a:r>
          </a:p>
          <a:p>
            <a:r>
              <a:rPr lang="en-US" sz="2400" dirty="0"/>
              <a:t>ElasticSearch</a:t>
            </a:r>
          </a:p>
          <a:p>
            <a:r>
              <a:rPr lang="en-US" sz="2400" dirty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the underlying data store.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our </a:t>
            </a:r>
            <a:r>
              <a:rPr lang="en-US" i="1" u="sng" dirty="0">
                <a:solidFill>
                  <a:srgbClr val="FFFFFF"/>
                </a:solidFill>
              </a:rPr>
              <a:t>repository managing entities</a:t>
            </a:r>
            <a:r>
              <a:rPr lang="en-US" dirty="0">
                <a:solidFill>
                  <a:srgbClr val="FFFFFF"/>
                </a:solidFill>
              </a:rPr>
              <a:t> using 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REST exposes a resource collection at “/cities”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Context path 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Exposes an item resource for each of these items managed by the repository under the URI template /cities/{id}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 lnSpcReduction="10000"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we now see search methods when we hit the /{repository}/search endpoint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391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Roy, Nilanjan</cp:lastModifiedBy>
  <cp:revision>279</cp:revision>
  <dcterms:created xsi:type="dcterms:W3CDTF">2015-10-05T21:15:00Z</dcterms:created>
  <dcterms:modified xsi:type="dcterms:W3CDTF">2019-06-22T08:01:32Z</dcterms:modified>
  <cp:category/>
</cp:coreProperties>
</file>