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5"/>
  </p:sldMasterIdLst>
  <p:notesMasterIdLst>
    <p:notesMasterId r:id="rId8"/>
  </p:notesMasterIdLst>
  <p:sldIdLst>
    <p:sldId id="536" r:id="rId6"/>
    <p:sldId id="262" r:id="rId7"/>
  </p:sldIdLst>
  <p:sldSz cx="21383625" cy="15119350"/>
  <p:notesSz cx="6858000" cy="9144000"/>
  <p:defaultTextStyle>
    <a:defPPr>
      <a:defRPr lang="en-US"/>
    </a:defPPr>
    <a:lvl1pPr marL="0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1pPr>
    <a:lvl2pPr marL="876021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2pPr>
    <a:lvl3pPr marL="1752042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3pPr>
    <a:lvl4pPr marL="2628064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4pPr>
    <a:lvl5pPr marL="3504085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5pPr>
    <a:lvl6pPr marL="4380106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6pPr>
    <a:lvl7pPr marL="5256127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7pPr>
    <a:lvl8pPr marL="6132148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8pPr>
    <a:lvl9pPr marL="7008170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  <a:srgbClr val="FF7C80"/>
    <a:srgbClr val="CC99FF"/>
    <a:srgbClr val="DDC4F4"/>
    <a:srgbClr val="F1E7FB"/>
    <a:srgbClr val="C9A7E4"/>
    <a:srgbClr val="9900CC"/>
    <a:srgbClr val="CC66FF"/>
    <a:srgbClr val="FFF1FF"/>
    <a:srgbClr val="B2B2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65DF1B-BDBD-4C65-B800-57BC369A3079}" v="3" dt="2018-09-05T12:29:46.1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64" autoAdjust="0"/>
    <p:restoredTop sz="96294" autoAdjust="0"/>
  </p:normalViewPr>
  <p:slideViewPr>
    <p:cSldViewPr snapToGrid="0">
      <p:cViewPr varScale="1">
        <p:scale>
          <a:sx n="39" d="100"/>
          <a:sy n="39" d="100"/>
        </p:scale>
        <p:origin x="14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766DD-CA99-4D5F-A9B2-EF5EF0A37C93}" type="datetimeFigureOut">
              <a:rPr lang="en-CA" smtClean="0"/>
              <a:t>2018-09-05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6BC86-95D1-4D2A-9927-7C0E5DDC1B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7823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9/5/2018 5:29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240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6BC86-95D1-4D2A-9927-7C0E5DDC1B26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7482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57576" y="6191637"/>
            <a:ext cx="20422809" cy="129554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7221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0328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1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(5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2224" y="3931856"/>
            <a:ext cx="20443251" cy="3345724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9077" indent="0">
              <a:buNone/>
              <a:defRPr sz="3435">
                <a:solidFill>
                  <a:schemeClr val="tx1"/>
                </a:solidFill>
              </a:defRPr>
            </a:lvl2pPr>
            <a:lvl3pPr marL="384441" indent="0">
              <a:buNone/>
              <a:defRPr sz="3435">
                <a:solidFill>
                  <a:schemeClr val="tx1"/>
                </a:solidFill>
              </a:defRPr>
            </a:lvl3pPr>
            <a:lvl4pPr marL="817958" indent="0">
              <a:buNone/>
              <a:defRPr sz="3091">
                <a:solidFill>
                  <a:schemeClr val="tx1"/>
                </a:solidFill>
              </a:defRPr>
            </a:lvl4pPr>
            <a:lvl5pPr marL="1270563" indent="0">
              <a:buNone/>
              <a:defRPr sz="309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096047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 (1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bg1"/>
                </a:solidFill>
              </a:defRPr>
            </a:lvl1pPr>
            <a:lvl2pPr marL="0" indent="0">
              <a:buNone/>
              <a:defRPr sz="3435"/>
            </a:lvl2pPr>
            <a:lvl3pPr marL="398072" indent="0">
              <a:buNone/>
              <a:tabLst/>
              <a:defRPr sz="3435"/>
            </a:lvl3pPr>
            <a:lvl4pPr marL="790694" indent="0">
              <a:buNone/>
              <a:defRPr/>
            </a:lvl4pPr>
            <a:lvl5pPr marL="117785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1477944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bg1"/>
                </a:solidFill>
              </a:defRPr>
            </a:lvl1pPr>
            <a:lvl2pPr marL="0" indent="0">
              <a:buNone/>
              <a:defRPr sz="3435"/>
            </a:lvl2pPr>
            <a:lvl3pPr marL="398072" indent="0">
              <a:buNone/>
              <a:tabLst/>
              <a:defRPr sz="3435"/>
            </a:lvl3pPr>
            <a:lvl4pPr marL="790694" indent="0">
              <a:buNone/>
              <a:defRPr/>
            </a:lvl4pPr>
            <a:lvl5pPr marL="117785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88842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 (2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1477944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629219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 (3)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1477944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09681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 (4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1477944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985179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 (5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1477944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633928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% One Column Non-Bulleted Text (2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-2" y="0"/>
            <a:ext cx="10696219" cy="15119350"/>
          </a:xfrm>
          <a:prstGeom prst="rect">
            <a:avLst/>
          </a:prstGeom>
          <a:solidFill>
            <a:srgbClr val="682A7A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57018" tIns="78507" rIns="157018" bIns="7850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56970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435" b="0" i="0" u="none" strike="noStrike" kern="0" cap="none" spc="-86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72225" y="638270"/>
            <a:ext cx="9433472" cy="3293586"/>
          </a:xfrm>
        </p:spPr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920452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% One Column Non-Bulleted Text (3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-2" y="0"/>
            <a:ext cx="10696219" cy="15119350"/>
          </a:xfrm>
          <a:prstGeom prst="rect">
            <a:avLst/>
          </a:prstGeom>
          <a:solidFill>
            <a:srgbClr val="5C2D9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57018" tIns="78507" rIns="157018" bIns="7850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56970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435" b="0" i="0" u="none" strike="noStrike" kern="0" cap="none" spc="-86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72225" y="638270"/>
            <a:ext cx="9433472" cy="3293586"/>
          </a:xfrm>
        </p:spPr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454876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% One Column Non-Bulleted Text (4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-2" y="0"/>
            <a:ext cx="10696219" cy="1511935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57018" tIns="78507" rIns="157018" bIns="7850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56970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435" b="0" i="0" u="none" strike="noStrike" kern="0" cap="none" spc="-86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72225" y="638270"/>
            <a:ext cx="9433472" cy="3293586"/>
          </a:xfrm>
        </p:spPr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405047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% One Column Non-Bulleted Text (5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-2" y="0"/>
            <a:ext cx="10696219" cy="1511935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57018" tIns="78507" rIns="157018" bIns="7850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56970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435" b="0" i="0" u="none" strike="noStrike" kern="0" cap="none" spc="-86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2225" y="638270"/>
            <a:ext cx="9433472" cy="3293586"/>
          </a:xfrm>
        </p:spPr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815539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3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57576" y="6191637"/>
            <a:ext cx="20422809" cy="129554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722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33629457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(1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044468" y="2597829"/>
            <a:ext cx="17294694" cy="7435359"/>
          </a:xfrm>
        </p:spPr>
        <p:txBody>
          <a:bodyPr/>
          <a:lstStyle>
            <a:lvl1pPr marL="309492" indent="-400801">
              <a:defRPr sz="8253" baseline="0"/>
            </a:lvl1pPr>
          </a:lstStyle>
          <a:p>
            <a:r>
              <a:rPr lang="en-US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905691" y="11080439"/>
            <a:ext cx="9433471" cy="1706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5495" baseline="0">
                <a:latin typeface="+mj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09676682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(2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044468" y="2597829"/>
            <a:ext cx="17294694" cy="7435359"/>
          </a:xfrm>
        </p:spPr>
        <p:txBody>
          <a:bodyPr/>
          <a:lstStyle>
            <a:lvl1pPr marL="309492" indent="-400801">
              <a:defRPr sz="825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905691" y="11080439"/>
            <a:ext cx="9433471" cy="1706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5495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37347236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(3)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044468" y="2597829"/>
            <a:ext cx="17294694" cy="7435359"/>
          </a:xfrm>
        </p:spPr>
        <p:txBody>
          <a:bodyPr/>
          <a:lstStyle>
            <a:lvl1pPr marL="309492" indent="-400801">
              <a:defRPr sz="825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905691" y="11080439"/>
            <a:ext cx="9433471" cy="1706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5495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055917314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(4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044468" y="2597829"/>
            <a:ext cx="17294694" cy="7435359"/>
          </a:xfrm>
        </p:spPr>
        <p:txBody>
          <a:bodyPr/>
          <a:lstStyle>
            <a:lvl1pPr marL="309492" indent="-400801">
              <a:defRPr sz="825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905691" y="11080439"/>
            <a:ext cx="9433471" cy="1706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5495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691487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(5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044468" y="2597829"/>
            <a:ext cx="17294694" cy="7435359"/>
          </a:xfrm>
        </p:spPr>
        <p:txBody>
          <a:bodyPr/>
          <a:lstStyle>
            <a:lvl1pPr marL="309492" indent="-400801">
              <a:defRPr sz="825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905691" y="11080439"/>
            <a:ext cx="9433471" cy="1706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5495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12307059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(1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9344841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(2)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016152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(3)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398053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(4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0183763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0"/>
            <a:ext cx="21357012" cy="15093606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-1" y="0"/>
            <a:ext cx="21357012" cy="1511935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14449" tIns="251559" rIns="314449" bIns="25155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60329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127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MS logo white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86122" y="13446737"/>
            <a:ext cx="2358368" cy="63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79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1">
          <p15:clr>
            <a:srgbClr val="C35E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4)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57576" y="6191637"/>
            <a:ext cx="20422809" cy="129554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722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05466091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0"/>
            <a:ext cx="21357012" cy="15093606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auto">
          <a:xfrm>
            <a:off x="-1" y="0"/>
            <a:ext cx="21357012" cy="15119350"/>
          </a:xfrm>
          <a:prstGeom prst="rect">
            <a:avLst/>
          </a:prstGeom>
          <a:solidFill>
            <a:srgbClr val="502784">
              <a:alpha val="7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14449" tIns="251559" rIns="314449" bIns="25155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60329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127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MS logo white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83392" y="13417535"/>
            <a:ext cx="2358368" cy="635113"/>
          </a:xfrm>
          <a:prstGeom prst="rect">
            <a:avLst/>
          </a:prstGeom>
        </p:spPr>
      </p:pic>
      <p:pic>
        <p:nvPicPr>
          <p:cNvPr id="5" name="MS logo white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86122" y="13446737"/>
            <a:ext cx="2358368" cy="63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7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 (3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800993" y="6798324"/>
            <a:ext cx="5647852" cy="1522706"/>
          </a:xfrm>
          <a:prstGeom prst="rect">
            <a:avLst/>
          </a:prstGeom>
        </p:spPr>
      </p:pic>
      <p:sp>
        <p:nvSpPr>
          <p:cNvPr id="6" name="Text Box 3"/>
          <p:cNvSpPr txBox="1">
            <a:spLocks noChangeArrowheads="1"/>
          </p:cNvSpPr>
          <p:nvPr userDrawn="1"/>
        </p:nvSpPr>
        <p:spPr bwMode="blackWhite">
          <a:xfrm>
            <a:off x="472223" y="13602696"/>
            <a:ext cx="20386233" cy="69244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314091" tIns="251274" rIns="314091" bIns="251274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1601215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2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Segoe UI" pitchFamily="34" charset="0"/>
              </a:rPr>
              <a:t>© 2015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55865752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472220" y="2621696"/>
            <a:ext cx="20439186" cy="4064318"/>
          </a:xfrm>
          <a:prstGeom prst="rect">
            <a:avLst/>
          </a:prstGeom>
        </p:spPr>
        <p:txBody>
          <a:bodyPr/>
          <a:lstStyle>
            <a:lvl1pPr marL="498958" indent="-498958">
              <a:buClr>
                <a:schemeClr val="tx1"/>
              </a:buClr>
              <a:buSzPct val="90000"/>
              <a:buFont typeface="Arial" pitchFamily="34" charset="0"/>
              <a:buChar char="•"/>
              <a:defRPr sz="618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981556" indent="-482599">
              <a:buClr>
                <a:schemeClr val="tx1"/>
              </a:buClr>
              <a:buSzPct val="90000"/>
              <a:buFont typeface="Arial" pitchFamily="34" charset="0"/>
              <a:buChar char="•"/>
              <a:defRPr sz="549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480515" indent="-498958">
              <a:buClr>
                <a:schemeClr val="tx1"/>
              </a:buClr>
              <a:buSzPct val="90000"/>
              <a:buFont typeface="Arial" pitchFamily="34" charset="0"/>
              <a:buChar char="•"/>
              <a:defRPr sz="480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873137" indent="-392623">
              <a:buClr>
                <a:schemeClr val="tx1"/>
              </a:buClr>
              <a:buSzPct val="90000"/>
              <a:buFont typeface="Arial" pitchFamily="34" charset="0"/>
              <a:buChar char="•"/>
              <a:defRPr sz="412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265760" indent="-392623">
              <a:buClr>
                <a:schemeClr val="tx1"/>
              </a:buClr>
              <a:buSzPct val="90000"/>
              <a:buFont typeface="Arial" pitchFamily="34" charset="0"/>
              <a:buChar char="•"/>
              <a:defRPr sz="343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13754413"/>
            <a:ext cx="21383627" cy="1364940"/>
          </a:xfrm>
          <a:prstGeom prst="rect">
            <a:avLst/>
          </a:prstGeom>
          <a:solidFill>
            <a:srgbClr val="FFFF99"/>
          </a:solidFill>
        </p:spPr>
        <p:txBody>
          <a:bodyPr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6355" spc="-8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0477012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B527-6926-47A2-AB35-8907638AD74C}" type="datetimeFigureOut">
              <a:rPr lang="en-CA" smtClean="0"/>
              <a:t>2018-09-05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CA4C-FDFC-4150-BED2-2FD3B6BD6F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4147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5)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57576" y="6191637"/>
            <a:ext cx="20422809" cy="129554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722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8876403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6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57576" y="6191637"/>
            <a:ext cx="20422809" cy="129554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722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4557847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(1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2224" y="3931856"/>
            <a:ext cx="20443251" cy="33457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9077" indent="0">
              <a:buNone/>
              <a:defRPr sz="3435"/>
            </a:lvl2pPr>
            <a:lvl3pPr marL="384441" indent="0">
              <a:buNone/>
              <a:defRPr sz="3435"/>
            </a:lvl3pPr>
            <a:lvl4pPr marL="817958" indent="0">
              <a:buNone/>
              <a:defRPr sz="3091"/>
            </a:lvl4pPr>
            <a:lvl5pPr marL="1270563" indent="0">
              <a:buNone/>
              <a:defRPr sz="309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749703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(2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2224" y="3931856"/>
            <a:ext cx="20443251" cy="3345724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9077" indent="0">
              <a:buNone/>
              <a:defRPr sz="3435">
                <a:solidFill>
                  <a:schemeClr val="tx1"/>
                </a:solidFill>
              </a:defRPr>
            </a:lvl2pPr>
            <a:lvl3pPr marL="384441" indent="0">
              <a:buNone/>
              <a:defRPr sz="3435">
                <a:solidFill>
                  <a:schemeClr val="tx1"/>
                </a:solidFill>
              </a:defRPr>
            </a:lvl3pPr>
            <a:lvl4pPr marL="817958" indent="0">
              <a:buNone/>
              <a:defRPr sz="3091">
                <a:solidFill>
                  <a:schemeClr val="tx1"/>
                </a:solidFill>
              </a:defRPr>
            </a:lvl4pPr>
            <a:lvl5pPr marL="1270563" indent="0">
              <a:buNone/>
              <a:defRPr sz="309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904174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(3)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2224" y="3931856"/>
            <a:ext cx="20443251" cy="3345724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9077" indent="0">
              <a:buNone/>
              <a:defRPr sz="3435">
                <a:solidFill>
                  <a:schemeClr val="tx1"/>
                </a:solidFill>
              </a:defRPr>
            </a:lvl2pPr>
            <a:lvl3pPr marL="384441" indent="0">
              <a:buNone/>
              <a:defRPr sz="3435">
                <a:solidFill>
                  <a:schemeClr val="tx1"/>
                </a:solidFill>
              </a:defRPr>
            </a:lvl3pPr>
            <a:lvl4pPr marL="817958" indent="0">
              <a:buNone/>
              <a:defRPr sz="3091">
                <a:solidFill>
                  <a:schemeClr val="tx1"/>
                </a:solidFill>
              </a:defRPr>
            </a:lvl4pPr>
            <a:lvl5pPr marL="1270563" indent="0">
              <a:buNone/>
              <a:defRPr sz="309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588937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(4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2224" y="3931856"/>
            <a:ext cx="20443251" cy="3345724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9077" indent="0">
              <a:buNone/>
              <a:defRPr sz="3435">
                <a:solidFill>
                  <a:schemeClr val="tx1"/>
                </a:solidFill>
              </a:defRPr>
            </a:lvl2pPr>
            <a:lvl3pPr marL="384441" indent="0">
              <a:buNone/>
              <a:defRPr sz="3435">
                <a:solidFill>
                  <a:schemeClr val="tx1"/>
                </a:solidFill>
              </a:defRPr>
            </a:lvl3pPr>
            <a:lvl4pPr marL="817958" indent="0">
              <a:buNone/>
              <a:defRPr sz="3091">
                <a:solidFill>
                  <a:schemeClr val="tx1"/>
                </a:solidFill>
              </a:defRPr>
            </a:lvl4pPr>
            <a:lvl5pPr marL="1270563" indent="0">
              <a:buNone/>
              <a:defRPr sz="309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66765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2224" y="638270"/>
            <a:ext cx="20443251" cy="198342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72225" y="2621695"/>
            <a:ext cx="20439181" cy="334854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7159472" y="4293374"/>
            <a:ext cx="9290589" cy="70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156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  <p:sldLayoutId id="2147483704" r:id="rId19"/>
    <p:sldLayoutId id="2147483705" r:id="rId20"/>
    <p:sldLayoutId id="2147483706" r:id="rId21"/>
    <p:sldLayoutId id="2147483707" r:id="rId22"/>
    <p:sldLayoutId id="2147483708" r:id="rId23"/>
    <p:sldLayoutId id="2147483709" r:id="rId24"/>
    <p:sldLayoutId id="2147483710" r:id="rId25"/>
    <p:sldLayoutId id="2147483711" r:id="rId26"/>
    <p:sldLayoutId id="2147483712" r:id="rId27"/>
    <p:sldLayoutId id="2147483713" r:id="rId28"/>
    <p:sldLayoutId id="2147483714" r:id="rId29"/>
    <p:sldLayoutId id="2147483715" r:id="rId30"/>
    <p:sldLayoutId id="2147483716" r:id="rId31"/>
    <p:sldLayoutId id="2147483717" r:id="rId32"/>
    <p:sldLayoutId id="2147483718" r:id="rId33"/>
  </p:sldLayoutIdLst>
  <p:transition>
    <p:fade/>
  </p:transition>
  <p:txStyles>
    <p:titleStyle>
      <a:lvl1pPr algn="l" defTabSz="1601982" rtl="0" eaLnBrk="1" latinLnBrk="0" hangingPunct="1">
        <a:lnSpc>
          <a:spcPct val="90000"/>
        </a:lnSpc>
        <a:spcBef>
          <a:spcPct val="0"/>
        </a:spcBef>
        <a:buNone/>
        <a:defRPr lang="en-US" sz="8253" b="0" kern="1200" cap="none" spc="-175" baseline="0" dirty="0" smtClean="0">
          <a:ln w="3175">
            <a:noFill/>
          </a:ln>
          <a:solidFill>
            <a:srgbClr val="50505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160198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100000"/>
        <a:buFontTx/>
        <a:buNone/>
        <a:tabLst/>
        <a:defRPr sz="6871" kern="1200" spc="0" baseline="0">
          <a:solidFill>
            <a:srgbClr val="5C2D91"/>
          </a:solidFill>
          <a:latin typeface="+mj-lt"/>
          <a:ea typeface="+mn-ea"/>
          <a:cs typeface="+mn-cs"/>
        </a:defRPr>
      </a:lvl1pPr>
      <a:lvl2pPr marL="1003363" marR="0" indent="-414432" algn="l" defTabSz="160198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100000"/>
        <a:buFont typeface="Symbol" panose="05050102010706020507" pitchFamily="18" charset="2"/>
        <a:buChar char="-"/>
        <a:tabLst/>
        <a:defRPr sz="3439" kern="1200" spc="0" baseline="0">
          <a:solidFill>
            <a:srgbClr val="505050"/>
          </a:solidFill>
          <a:latin typeface="+mn-lt"/>
          <a:ea typeface="+mn-ea"/>
          <a:cs typeface="+mn-cs"/>
        </a:defRPr>
      </a:lvl2pPr>
      <a:lvl3pPr marL="1374172" marR="0" indent="-392620" algn="l" defTabSz="160198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100000"/>
        <a:buFont typeface="Segoe UI" panose="020B0502040204020203" pitchFamily="34" charset="0"/>
        <a:buChar char="&gt;"/>
        <a:tabLst/>
        <a:defRPr sz="3439" kern="1200" spc="0" baseline="0">
          <a:solidFill>
            <a:srgbClr val="505050"/>
          </a:solidFill>
          <a:latin typeface="+mn-lt"/>
          <a:ea typeface="+mn-ea"/>
          <a:cs typeface="+mn-cs"/>
        </a:defRPr>
      </a:lvl3pPr>
      <a:lvl4pPr marL="1766790" marR="0" indent="-392620" algn="l" defTabSz="160198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100000"/>
        <a:buFont typeface="Segoe UI" panose="020B0502040204020203" pitchFamily="34" charset="0"/>
        <a:buChar char="-"/>
        <a:tabLst/>
        <a:defRPr sz="3095" kern="1200" spc="0" baseline="0">
          <a:solidFill>
            <a:srgbClr val="505050"/>
          </a:solidFill>
          <a:latin typeface="+mn-lt"/>
          <a:ea typeface="+mn-ea"/>
          <a:cs typeface="+mn-cs"/>
        </a:defRPr>
      </a:lvl4pPr>
      <a:lvl5pPr marL="2159410" marR="0" indent="-392620" algn="l" defTabSz="160198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3095" kern="1200" spc="0" baseline="0">
          <a:solidFill>
            <a:srgbClr val="505050"/>
          </a:solidFill>
          <a:latin typeface="+mn-lt"/>
          <a:ea typeface="+mn-ea"/>
          <a:cs typeface="+mn-cs"/>
        </a:defRPr>
      </a:lvl5pPr>
      <a:lvl6pPr marL="4405450" indent="-400496" algn="l" defTabSz="1601982" rtl="0" eaLnBrk="1" latinLnBrk="0" hangingPunct="1">
        <a:spcBef>
          <a:spcPct val="20000"/>
        </a:spcBef>
        <a:buFont typeface="Arial" pitchFamily="34" charset="0"/>
        <a:buChar char="•"/>
        <a:defRPr sz="3435" kern="1200">
          <a:solidFill>
            <a:schemeClr val="tx1"/>
          </a:solidFill>
          <a:latin typeface="+mn-lt"/>
          <a:ea typeface="+mn-ea"/>
          <a:cs typeface="+mn-cs"/>
        </a:defRPr>
      </a:lvl6pPr>
      <a:lvl7pPr marL="5206443" indent="-400496" algn="l" defTabSz="1601982" rtl="0" eaLnBrk="1" latinLnBrk="0" hangingPunct="1">
        <a:spcBef>
          <a:spcPct val="20000"/>
        </a:spcBef>
        <a:buFont typeface="Arial" pitchFamily="34" charset="0"/>
        <a:buChar char="•"/>
        <a:defRPr sz="3435" kern="1200">
          <a:solidFill>
            <a:schemeClr val="tx1"/>
          </a:solidFill>
          <a:latin typeface="+mn-lt"/>
          <a:ea typeface="+mn-ea"/>
          <a:cs typeface="+mn-cs"/>
        </a:defRPr>
      </a:lvl7pPr>
      <a:lvl8pPr marL="6007436" indent="-400496" algn="l" defTabSz="1601982" rtl="0" eaLnBrk="1" latinLnBrk="0" hangingPunct="1">
        <a:spcBef>
          <a:spcPct val="20000"/>
        </a:spcBef>
        <a:buFont typeface="Arial" pitchFamily="34" charset="0"/>
        <a:buChar char="•"/>
        <a:defRPr sz="3435" kern="1200">
          <a:solidFill>
            <a:schemeClr val="tx1"/>
          </a:solidFill>
          <a:latin typeface="+mn-lt"/>
          <a:ea typeface="+mn-ea"/>
          <a:cs typeface="+mn-cs"/>
        </a:defRPr>
      </a:lvl8pPr>
      <a:lvl9pPr marL="6808429" indent="-400496" algn="l" defTabSz="1601982" rtl="0" eaLnBrk="1" latinLnBrk="0" hangingPunct="1">
        <a:spcBef>
          <a:spcPct val="20000"/>
        </a:spcBef>
        <a:buFont typeface="Arial" pitchFamily="34" charset="0"/>
        <a:buChar char="•"/>
        <a:defRPr sz="34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1pPr>
      <a:lvl2pPr marL="800991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2pPr>
      <a:lvl3pPr marL="1601982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3pPr>
      <a:lvl4pPr marL="2402975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4pPr>
      <a:lvl5pPr marL="3203966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5pPr>
      <a:lvl6pPr marL="4004959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6pPr>
      <a:lvl7pPr marL="4805947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7pPr>
      <a:lvl8pPr marL="5606939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8pPr>
      <a:lvl9pPr marL="6407932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orient="horz" pos="4214">
          <p15:clr>
            <a:srgbClr val="5ACBF0"/>
          </p15:clr>
        </p15:guide>
        <p15:guide id="5" pos="749">
          <p15:clr>
            <a:srgbClr val="5ACBF0"/>
          </p15:clr>
        </p15:guide>
        <p15:guide id="6" pos="1325">
          <p15:clr>
            <a:srgbClr val="5ACBF0"/>
          </p15:clr>
        </p15:guide>
        <p15:guide id="7" pos="1901">
          <p15:clr>
            <a:srgbClr val="5ACBF0"/>
          </p15:clr>
        </p15:guide>
        <p15:guide id="8" pos="2477">
          <p15:clr>
            <a:srgbClr val="5ACBF0"/>
          </p15:clr>
        </p15:guide>
        <p15:guide id="9" pos="3053">
          <p15:clr>
            <a:srgbClr val="5ACBF0"/>
          </p15:clr>
        </p15:guide>
        <p15:guide id="10" pos="3630">
          <p15:clr>
            <a:srgbClr val="5ACBF0"/>
          </p15:clr>
        </p15:guide>
        <p15:guide id="11" pos="4204">
          <p15:clr>
            <a:srgbClr val="5ACBF0"/>
          </p15:clr>
        </p15:guide>
        <p15:guide id="12" pos="4781">
          <p15:clr>
            <a:srgbClr val="5ACBF0"/>
          </p15:clr>
        </p15:guide>
        <p15:guide id="13" pos="5357">
          <p15:clr>
            <a:srgbClr val="5ACBF0"/>
          </p15:clr>
        </p15:guide>
        <p15:guide id="14" pos="5933">
          <p15:clr>
            <a:srgbClr val="5ACBF0"/>
          </p15:clr>
        </p15:guide>
        <p15:guide id="15" pos="6509">
          <p15:clr>
            <a:srgbClr val="5ACBF0"/>
          </p15:clr>
        </p15:guide>
        <p15:guide id="16" pos="7085">
          <p15:clr>
            <a:srgbClr val="5ACBF0"/>
          </p15:clr>
        </p15:guide>
        <p15:guide id="17" orient="horz" pos="762">
          <p15:clr>
            <a:srgbClr val="5ACBF0"/>
          </p15:clr>
        </p15:guide>
        <p15:guide id="18" orient="horz" pos="1338">
          <p15:clr>
            <a:srgbClr val="5ACBF0"/>
          </p15:clr>
        </p15:guide>
        <p15:guide id="19" orient="horz" pos="1913">
          <p15:clr>
            <a:srgbClr val="5ACBF0"/>
          </p15:clr>
        </p15:guide>
        <p15:guide id="20" orient="horz" pos="2488">
          <p15:clr>
            <a:srgbClr val="5ACBF0"/>
          </p15:clr>
        </p15:guide>
        <p15:guide id="21" orient="horz" pos="3063">
          <p15:clr>
            <a:srgbClr val="5ACBF0"/>
          </p15:clr>
        </p15:guide>
        <p15:guide id="22" orient="horz" pos="3639">
          <p15:clr>
            <a:srgbClr val="5ACBF0"/>
          </p15:clr>
        </p15:guide>
        <p15:guide id="23" pos="288">
          <p15:clr>
            <a:srgbClr val="C35EA4"/>
          </p15:clr>
        </p15:guide>
        <p15:guide id="24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099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://decolonizeallthethings.com/2015/02/07/under-construction-decolonizing-queer-masculinityies-part-ii-depatriarchalizing-the-bod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443EFF-6CF5-47AE-A589-E591BDF258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188" y="2927502"/>
            <a:ext cx="20436287" cy="10122061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4127" dirty="0"/>
              <a:t>WHO IS YOUR AUDIENCE</a:t>
            </a:r>
          </a:p>
          <a:p>
            <a:pPr lvl="1">
              <a:lnSpc>
                <a:spcPct val="100000"/>
              </a:lnSpc>
            </a:pPr>
            <a:r>
              <a:rPr lang="en-CA" sz="4209" dirty="0"/>
              <a:t>Community of PEOPLE interested in Microsoft Azure and architecting Azure solutions. </a:t>
            </a:r>
          </a:p>
          <a:p>
            <a:pPr lvl="1">
              <a:lnSpc>
                <a:spcPct val="100000"/>
              </a:lnSpc>
            </a:pPr>
            <a:endParaRPr lang="en-US" sz="4209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4127" dirty="0"/>
              <a:t>WHAT SHOULD YOUR AUDIENCE TAKE AWAY? (factual)</a:t>
            </a:r>
          </a:p>
          <a:p>
            <a:pPr lvl="1">
              <a:lnSpc>
                <a:spcPct val="100000"/>
              </a:lnSpc>
            </a:pPr>
            <a:r>
              <a:rPr lang="en-CA" sz="4209" dirty="0"/>
              <a:t>They need to understand the core topics covered by the 70-535 exam.</a:t>
            </a:r>
          </a:p>
          <a:p>
            <a:pPr lvl="1">
              <a:lnSpc>
                <a:spcPct val="100000"/>
              </a:lnSpc>
            </a:pPr>
            <a:endParaRPr lang="en-US" sz="4209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4127" dirty="0"/>
              <a:t>WHAT DO YOU WANT YOUR AUDIENCE TO KNOW? (feeling)</a:t>
            </a:r>
          </a:p>
          <a:p>
            <a:pPr lvl="1">
              <a:lnSpc>
                <a:spcPct val="100000"/>
              </a:lnSpc>
            </a:pPr>
            <a:r>
              <a:rPr lang="en-CA" sz="4209" dirty="0"/>
              <a:t>They need to leave with a positive feeling that there is a visual quick reference guide for studies and solution design.</a:t>
            </a:r>
          </a:p>
          <a:p>
            <a:pPr lvl="1">
              <a:lnSpc>
                <a:spcPct val="100000"/>
              </a:lnSpc>
            </a:pPr>
            <a:endParaRPr lang="en-US" sz="4209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4127" dirty="0"/>
              <a:t>HOW IS THE POSTER PRINTED?</a:t>
            </a:r>
          </a:p>
          <a:p>
            <a:pPr lvl="1">
              <a:lnSpc>
                <a:spcPct val="100000"/>
              </a:lnSpc>
            </a:pPr>
            <a:r>
              <a:rPr lang="en-CA" sz="4209" dirty="0"/>
              <a:t>Paper: (1) Satin 160 gsm (Standard) (White) - All Pages </a:t>
            </a:r>
          </a:p>
          <a:p>
            <a:pPr lvl="1">
              <a:lnSpc>
                <a:spcPct val="100000"/>
              </a:lnSpc>
            </a:pPr>
            <a:r>
              <a:rPr lang="en-CA" sz="4209" dirty="0"/>
              <a:t>Page Size: Custom (16.5417 x23.3889)</a:t>
            </a:r>
          </a:p>
          <a:p>
            <a:pPr lvl="1">
              <a:lnSpc>
                <a:spcPct val="100000"/>
              </a:lnSpc>
            </a:pPr>
            <a:r>
              <a:rPr lang="en-CA" sz="4209" dirty="0"/>
              <a:t>Final Size: Print on 16.54 x 23.39</a:t>
            </a:r>
          </a:p>
          <a:p>
            <a:pPr marL="498957" lvl="1" indent="0">
              <a:lnSpc>
                <a:spcPct val="100000"/>
              </a:lnSpc>
              <a:buNone/>
            </a:pPr>
            <a:endParaRPr lang="en-US" sz="4209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F69C1C-106E-4D30-AA06-66BA26B8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184" dirty="0"/>
              <a:t>Poster guidance                    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6DAA8-E527-450E-AC92-16B3C60259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DO NOT PRINT THIS SLIDE!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2048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8172DF-8469-4F85-8BA3-1673AD9B6AD3}"/>
              </a:ext>
            </a:extLst>
          </p:cNvPr>
          <p:cNvSpPr/>
          <p:nvPr/>
        </p:nvSpPr>
        <p:spPr bwMode="auto">
          <a:xfrm>
            <a:off x="0" y="0"/>
            <a:ext cx="894521" cy="151193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CA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3873BD-2534-41CE-8B5B-910F1D3277F2}"/>
              </a:ext>
            </a:extLst>
          </p:cNvPr>
          <p:cNvSpPr txBox="1"/>
          <p:nvPr/>
        </p:nvSpPr>
        <p:spPr>
          <a:xfrm rot="16200000">
            <a:off x="-6155419" y="7227055"/>
            <a:ext cx="13102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Architecting Microsoft Azure Solutions</a:t>
            </a:r>
            <a:endParaRPr lang="en-CA" sz="4800" dirty="0">
              <a:solidFill>
                <a:schemeClr val="tx2"/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AC7D678A-326E-4DB3-8AB7-7BAFCFFE4169}"/>
              </a:ext>
            </a:extLst>
          </p:cNvPr>
          <p:cNvSpPr txBox="1"/>
          <p:nvPr/>
        </p:nvSpPr>
        <p:spPr>
          <a:xfrm>
            <a:off x="4381805" y="779681"/>
            <a:ext cx="184731" cy="623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F356EB90-2CCE-4484-80DF-21CE8248D902}"/>
              </a:ext>
            </a:extLst>
          </p:cNvPr>
          <p:cNvSpPr txBox="1"/>
          <p:nvPr/>
        </p:nvSpPr>
        <p:spPr>
          <a:xfrm flipH="1">
            <a:off x="12773713" y="14699235"/>
            <a:ext cx="8609912" cy="42011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GB" sz="900" dirty="0">
                <a:solidFill>
                  <a:schemeClr val="bg1"/>
                </a:solidFill>
              </a:rPr>
              <a:t>AJATO Transformations Limited | 2018.09 | github.com/wpschaub/Quick-Reference-Posters</a:t>
            </a:r>
            <a:endParaRPr lang="en-US" sz="900" dirty="0" err="1">
              <a:solidFill>
                <a:schemeClr val="bg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62FB55C-F62D-402E-93FF-39D8B274EC41}"/>
              </a:ext>
            </a:extLst>
          </p:cNvPr>
          <p:cNvSpPr/>
          <p:nvPr/>
        </p:nvSpPr>
        <p:spPr bwMode="auto">
          <a:xfrm>
            <a:off x="2579076" y="1402801"/>
            <a:ext cx="2986571" cy="41990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Virtual Machines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69BC61-C127-413B-8ECC-26C62636B730}"/>
              </a:ext>
            </a:extLst>
          </p:cNvPr>
          <p:cNvSpPr/>
          <p:nvPr/>
        </p:nvSpPr>
        <p:spPr bwMode="auto">
          <a:xfrm>
            <a:off x="2579077" y="1759399"/>
            <a:ext cx="2986570" cy="1581209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92075" indent="-92075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9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Availability Set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900" dirty="0">
                <a:solidFill>
                  <a:srgbClr val="0070C0"/>
                </a:solidFill>
                <a:cs typeface="Segoe UI" pitchFamily="34" charset="0"/>
              </a:rPr>
              <a:t>2 fault domains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900" dirty="0">
                <a:solidFill>
                  <a:srgbClr val="0070C0"/>
                </a:solidFill>
                <a:cs typeface="Segoe UI" pitchFamily="34" charset="0"/>
              </a:rPr>
              <a:t>5 update domains</a:t>
            </a:r>
          </a:p>
          <a:p>
            <a:pPr marL="92075" indent="-92075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9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Scale Set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900" dirty="0">
                <a:solidFill>
                  <a:srgbClr val="0070C0"/>
                </a:solidFill>
                <a:cs typeface="Segoe UI" pitchFamily="34" charset="0"/>
              </a:rPr>
              <a:t>Max 100 VMs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900" dirty="0">
                <a:solidFill>
                  <a:srgbClr val="0070C0"/>
                </a:solidFill>
                <a:cs typeface="Segoe UI" pitchFamily="34" charset="0"/>
              </a:rPr>
              <a:t>Max 1000 VMs with placement groups (</a:t>
            </a:r>
            <a:r>
              <a:rPr lang="en-CA" sz="900" dirty="0" err="1">
                <a:solidFill>
                  <a:srgbClr val="0070C0"/>
                </a:solidFill>
                <a:cs typeface="Segoe UI" pitchFamily="34" charset="0"/>
              </a:rPr>
              <a:t>autoscale</a:t>
            </a:r>
            <a:r>
              <a:rPr lang="en-CA" sz="900" dirty="0">
                <a:solidFill>
                  <a:srgbClr val="0070C0"/>
                </a:solidFill>
                <a:cs typeface="Segoe UI" pitchFamily="34" charset="0"/>
              </a:rPr>
              <a:t>)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900" dirty="0">
                <a:solidFill>
                  <a:srgbClr val="0070C0"/>
                </a:solidFill>
                <a:cs typeface="Segoe UI" pitchFamily="34" charset="0"/>
              </a:rPr>
              <a:t>Managed disks needed for large scale sets</a:t>
            </a:r>
          </a:p>
          <a:p>
            <a:pPr marL="92075" indent="-92075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9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VM Series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9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A 	General purpose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9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F  	Compute optimised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9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D,E,G  	Memory optimised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9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L 	Storage optimised</a:t>
            </a:r>
          </a:p>
        </p:txBody>
      </p:sp>
      <p:sp>
        <p:nvSpPr>
          <p:cNvPr id="600" name="Rectangle: Rounded Corners 599">
            <a:extLst>
              <a:ext uri="{FF2B5EF4-FFF2-40B4-BE49-F238E27FC236}">
                <a16:creationId xmlns:a16="http://schemas.microsoft.com/office/drawing/2014/main" id="{7B282F07-0CEF-4F34-8C12-A54EC397A52A}"/>
              </a:ext>
            </a:extLst>
          </p:cNvPr>
          <p:cNvSpPr/>
          <p:nvPr/>
        </p:nvSpPr>
        <p:spPr bwMode="auto">
          <a:xfrm>
            <a:off x="6250180" y="1402801"/>
            <a:ext cx="2986571" cy="41990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High Performance Compute</a:t>
            </a:r>
          </a:p>
        </p:txBody>
      </p:sp>
      <p:sp>
        <p:nvSpPr>
          <p:cNvPr id="601" name="Rectangle 600">
            <a:extLst>
              <a:ext uri="{FF2B5EF4-FFF2-40B4-BE49-F238E27FC236}">
                <a16:creationId xmlns:a16="http://schemas.microsoft.com/office/drawing/2014/main" id="{138DBC82-CED9-488F-8006-AE6700ABAEB4}"/>
              </a:ext>
            </a:extLst>
          </p:cNvPr>
          <p:cNvSpPr/>
          <p:nvPr/>
        </p:nvSpPr>
        <p:spPr bwMode="auto">
          <a:xfrm>
            <a:off x="6250181" y="1759399"/>
            <a:ext cx="2986570" cy="1581209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92075" indent="-92075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9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X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900" dirty="0">
                <a:solidFill>
                  <a:srgbClr val="0070C0"/>
                </a:solidFill>
                <a:cs typeface="Segoe UI" pitchFamily="34" charset="0"/>
              </a:rPr>
              <a:t>X</a:t>
            </a:r>
          </a:p>
          <a:p>
            <a:pPr marL="92075" indent="-92075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9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X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9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4EDF68-1FD6-401D-AABF-E144FBECD5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1975713">
            <a:off x="3071812" y="5154612"/>
            <a:ext cx="15240000" cy="4810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A4E823-4531-4FFA-96F5-B26A0A3B46A6}"/>
              </a:ext>
            </a:extLst>
          </p:cNvPr>
          <p:cNvSpPr txBox="1"/>
          <p:nvPr/>
        </p:nvSpPr>
        <p:spPr>
          <a:xfrm rot="1975713">
            <a:off x="3071812" y="9964737"/>
            <a:ext cx="15240000" cy="4339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CA" sz="900">
                <a:hlinkClick r:id="rId4" tooltip="http://decolonizeallthethings.com/2015/02/07/under-construction-decolonizing-queer-masculinityies-part-ii-depatriarchalizing-the-body"/>
              </a:rPr>
              <a:t>This Photo</a:t>
            </a:r>
            <a:r>
              <a:rPr lang="en-CA" sz="900"/>
              <a:t> by Unknown Author is licensed under </a:t>
            </a:r>
            <a:r>
              <a:rPr lang="en-CA" sz="900">
                <a:hlinkClick r:id="rId5" tooltip="https://creativecommons.org/licenses/by-nc-nd/3.0/"/>
              </a:rPr>
              <a:t>CC BY-NC-ND</a:t>
            </a:r>
            <a:endParaRPr lang="en-CA" sz="900"/>
          </a:p>
        </p:txBody>
      </p:sp>
    </p:spTree>
    <p:extLst>
      <p:ext uri="{BB962C8B-B14F-4D97-AF65-F5344CB8AC3E}">
        <p14:creationId xmlns:p14="http://schemas.microsoft.com/office/powerpoint/2010/main" val="32117188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Template (March 2016)">
  <a:themeElements>
    <a:clrScheme name="Custom 2">
      <a:dk1>
        <a:srgbClr val="3C3C3C"/>
      </a:dk1>
      <a:lt1>
        <a:srgbClr val="FFFFFF"/>
      </a:lt1>
      <a:dk2>
        <a:srgbClr val="5C2D91"/>
      </a:dk2>
      <a:lt2>
        <a:srgbClr val="FFFFFF"/>
      </a:lt2>
      <a:accent1>
        <a:srgbClr val="5C2D91"/>
      </a:accent1>
      <a:accent2>
        <a:srgbClr val="0078D7"/>
      </a:accent2>
      <a:accent3>
        <a:srgbClr val="008272"/>
      </a:accent3>
      <a:accent4>
        <a:srgbClr val="00B0F0"/>
      </a:accent4>
      <a:accent5>
        <a:srgbClr val="00B294"/>
      </a:accent5>
      <a:accent6>
        <a:srgbClr val="FFB9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chEd_2014_Template" id="{67FAA352-B2C8-44C1-9D64-1BBF1A5C5A77}" vid="{6DB45715-9256-4D34-9929-871A11C9B3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F187B9059DF945B25AB5B2F3BA0895" ma:contentTypeVersion="14" ma:contentTypeDescription="Create a new document." ma:contentTypeScope="" ma:versionID="be2c86c74b3bb227d6f27514678f23d5">
  <xsd:schema xmlns:xsd="http://www.w3.org/2001/XMLSchema" xmlns:xs="http://www.w3.org/2001/XMLSchema" xmlns:p="http://schemas.microsoft.com/office/2006/metadata/properties" xmlns:ns1="http://schemas.microsoft.com/sharepoint/v3" xmlns:ns2="af610f50-4aee-43ff-9d65-64420adb70d2" xmlns:ns3="http://schemas.microsoft.com/sharepoint/v4" xmlns:ns4="15c98cf3-0896-4040-874f-f436925621df" targetNamespace="http://schemas.microsoft.com/office/2006/metadata/properties" ma:root="true" ma:fieldsID="94136e9e548b6d3962354304dc946cac" ns1:_="" ns2:_="" ns3:_="" ns4:_="">
    <xsd:import namespace="http://schemas.microsoft.com/sharepoint/v3"/>
    <xsd:import namespace="af610f50-4aee-43ff-9d65-64420adb70d2"/>
    <xsd:import namespace="http://schemas.microsoft.com/sharepoint/v4"/>
    <xsd:import namespace="15c98cf3-0896-4040-874f-f436925621d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3:IconOverlay" minOccurs="0"/>
                <xsd:element ref="ns1:_ip_UnifiedCompliancePolicyProperties" minOccurs="0"/>
                <xsd:element ref="ns1:_ip_UnifiedCompliancePolicyUIAction" minOccurs="0"/>
                <xsd:element ref="ns2:LastSharedByUser" minOccurs="0"/>
                <xsd:element ref="ns2:LastSharedByTime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Locatio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610f50-4aee-43ff-9d65-64420adb70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4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5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1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c98cf3-0896-4040-874f-f436925621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6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8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9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20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21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conOverlay xmlns="http://schemas.microsoft.com/sharepoint/v4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9C46102-D426-4E73-8F6F-5286B23D2E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7CEF67-DE3E-432B-9E16-FF411AFDFA3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BD28E6-9582-48F2-A1BB-45FE2A6D90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f610f50-4aee-43ff-9d65-64420adb70d2"/>
    <ds:schemaRef ds:uri="http://schemas.microsoft.com/sharepoint/v4"/>
    <ds:schemaRef ds:uri="15c98cf3-0896-4040-874f-f436925621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C66C01A9-0361-4788-ABEE-257A7848F8D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microsoft.com/sharepoint/v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191</Words>
  <Application>Microsoft Office PowerPoint</Application>
  <PresentationFormat>Custom</PresentationFormat>
  <Paragraphs>39</Paragraphs>
  <Slides>2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Segoe UI</vt:lpstr>
      <vt:lpstr>Segoe UI Black</vt:lpstr>
      <vt:lpstr>Segoe UI Light</vt:lpstr>
      <vt:lpstr>Symbol</vt:lpstr>
      <vt:lpstr>Wingdings</vt:lpstr>
      <vt:lpstr>1_Template (March 2016)</vt:lpstr>
      <vt:lpstr>Poster guidance                    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2015-09-25T02:44:35Z</dcterms:created>
  <dcterms:modified xsi:type="dcterms:W3CDTF">2018-09-05T12:29:46Z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willys@microsoft.com</vt:lpwstr>
  </property>
  <property fmtid="{D5CDD505-2E9C-101B-9397-08002B2CF9AE}" pid="5" name="MSIP_Label_f42aa342-8706-4288-bd11-ebb85995028c_SetDate">
    <vt:lpwstr>2017-12-20T14:57:29.7245752Z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0x010100F5F187B9059DF945B25AB5B2F3BA0895</vt:lpwstr>
  </property>
</Properties>
</file>