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42" r:id="rId1"/>
  </p:sldMasterIdLst>
  <p:notesMasterIdLst>
    <p:notesMasterId r:id="rId4"/>
  </p:notesMasterIdLst>
  <p:handoutMasterIdLst>
    <p:handoutMasterId r:id="rId5"/>
  </p:handoutMasterIdLst>
  <p:sldIdLst>
    <p:sldId id="536" r:id="rId2"/>
    <p:sldId id="1720" r:id="rId3"/>
  </p:sldIdLst>
  <p:sldSz cx="12436475" cy="6994525"/>
  <p:notesSz cx="7077075" cy="9363075"/>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50"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94D19"/>
    <a:srgbClr val="336600"/>
    <a:srgbClr val="009900"/>
    <a:srgbClr val="339966"/>
    <a:srgbClr val="005AA1"/>
    <a:srgbClr val="F8F8F8"/>
    <a:srgbClr val="008000"/>
    <a:srgbClr val="FF7C8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6370" autoAdjust="0"/>
  </p:normalViewPr>
  <p:slideViewPr>
    <p:cSldViewPr>
      <p:cViewPr varScale="1">
        <p:scale>
          <a:sx n="83" d="100"/>
          <a:sy n="83" d="100"/>
        </p:scale>
        <p:origin x="288" y="48"/>
      </p:cViewPr>
      <p:guideLst/>
    </p:cSldViewPr>
  </p:slideViewPr>
  <p:outlineViewPr>
    <p:cViewPr>
      <p:scale>
        <a:sx n="33" d="100"/>
        <a:sy n="33" d="100"/>
      </p:scale>
      <p:origin x="0" y="-9840"/>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67" d="100"/>
          <a:sy n="67" d="100"/>
        </p:scale>
        <p:origin x="3072" y="58"/>
      </p:cViewPr>
      <p:guideLst>
        <p:guide orient="horz" pos="2950"/>
        <p:guide pos="22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2" y="-11852"/>
            <a:ext cx="3066733" cy="468154"/>
          </a:xfrm>
          <a:prstGeom prst="rect">
            <a:avLst/>
          </a:prstGeom>
        </p:spPr>
        <p:txBody>
          <a:bodyPr vert="horz" lIns="93932" tIns="46966" rIns="93932" bIns="46966"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4008707" y="0"/>
            <a:ext cx="3066733" cy="468154"/>
          </a:xfrm>
          <a:prstGeom prst="rect">
            <a:avLst/>
          </a:prstGeom>
        </p:spPr>
        <p:txBody>
          <a:bodyPr vert="horz" lIns="93932" tIns="46966" rIns="93932" bIns="46966" rtlCol="0"/>
          <a:lstStyle>
            <a:lvl1pPr algn="r">
              <a:defRPr sz="1200"/>
            </a:lvl1pPr>
          </a:lstStyle>
          <a:p>
            <a:fld id="{21D0CB2F-F0BF-435A-A27A-2EC15087F634}" type="datetime8">
              <a:rPr lang="en-US" smtClean="0">
                <a:latin typeface="Segoe UI" pitchFamily="34" charset="0"/>
              </a:rPr>
              <a:t>11/24/2018 10:00 AM</a:t>
            </a:fld>
            <a:endParaRPr lang="en-US" dirty="0">
              <a:latin typeface="Segoe UI" pitchFamily="34" charset="0"/>
            </a:endParaRPr>
          </a:p>
        </p:txBody>
      </p:sp>
      <p:sp>
        <p:nvSpPr>
          <p:cNvPr id="9" name="Slide Number Placeholder 8"/>
          <p:cNvSpPr>
            <a:spLocks noGrp="1"/>
          </p:cNvSpPr>
          <p:nvPr>
            <p:ph type="sldNum" sz="quarter" idx="3"/>
          </p:nvPr>
        </p:nvSpPr>
        <p:spPr>
          <a:xfrm>
            <a:off x="5968332" y="8893297"/>
            <a:ext cx="1107104" cy="468154"/>
          </a:xfrm>
          <a:prstGeom prst="rect">
            <a:avLst/>
          </a:prstGeom>
        </p:spPr>
        <p:txBody>
          <a:bodyPr vert="horz" lIns="93932" tIns="46966" rIns="93932" bIns="46966"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2" y="0"/>
            <a:ext cx="3066733" cy="468154"/>
          </a:xfrm>
          <a:prstGeom prst="rect">
            <a:avLst/>
          </a:prstGeom>
        </p:spPr>
        <p:txBody>
          <a:bodyPr vert="horz" lIns="93932" tIns="46966" rIns="93932" bIns="46966"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444625" y="627063"/>
            <a:ext cx="4187825" cy="2355850"/>
          </a:xfrm>
          <a:prstGeom prst="rect">
            <a:avLst/>
          </a:prstGeom>
          <a:noFill/>
          <a:ln w="12700">
            <a:solidFill>
              <a:prstClr val="black"/>
            </a:solidFill>
          </a:ln>
        </p:spPr>
        <p:txBody>
          <a:bodyPr vert="horz" lIns="93932" tIns="46966" rIns="93932" bIns="46966" rtlCol="0" anchor="ctr"/>
          <a:lstStyle/>
          <a:p>
            <a:endParaRPr lang="en-US" dirty="0"/>
          </a:p>
        </p:txBody>
      </p:sp>
      <p:sp>
        <p:nvSpPr>
          <p:cNvPr id="11" name="Date Placeholder 10"/>
          <p:cNvSpPr>
            <a:spLocks noGrp="1"/>
          </p:cNvSpPr>
          <p:nvPr>
            <p:ph type="dt" idx="1"/>
          </p:nvPr>
        </p:nvSpPr>
        <p:spPr>
          <a:xfrm>
            <a:off x="4008707" y="0"/>
            <a:ext cx="3066733" cy="468154"/>
          </a:xfrm>
          <a:prstGeom prst="rect">
            <a:avLst/>
          </a:prstGeom>
        </p:spPr>
        <p:txBody>
          <a:bodyPr vert="horz" lIns="93932" tIns="46966" rIns="93932" bIns="46966" rtlCol="0"/>
          <a:lstStyle>
            <a:lvl1pPr algn="r">
              <a:defRPr sz="1200">
                <a:latin typeface="Segoe UI" pitchFamily="34" charset="0"/>
              </a:defRPr>
            </a:lvl1pPr>
          </a:lstStyle>
          <a:p>
            <a:fld id="{D18B56EA-E28F-4F92-9F16-7A6F2501B303}" type="datetime8">
              <a:rPr lang="en-US" smtClean="0"/>
              <a:t>11/24/2018 10:00 AM</a:t>
            </a:fld>
            <a:endParaRPr lang="en-US" dirty="0"/>
          </a:p>
        </p:txBody>
      </p:sp>
      <p:sp>
        <p:nvSpPr>
          <p:cNvPr id="12" name="Notes Placeholder 11"/>
          <p:cNvSpPr>
            <a:spLocks noGrp="1"/>
          </p:cNvSpPr>
          <p:nvPr>
            <p:ph type="body" sz="quarter" idx="3"/>
          </p:nvPr>
        </p:nvSpPr>
        <p:spPr>
          <a:xfrm>
            <a:off x="268974" y="3280607"/>
            <a:ext cx="6390510" cy="5380238"/>
          </a:xfrm>
          <a:prstGeom prst="rect">
            <a:avLst/>
          </a:prstGeom>
        </p:spPr>
        <p:txBody>
          <a:bodyPr vert="horz" lIns="93932" tIns="46966" rIns="93932" bIns="469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98079" y="8893297"/>
            <a:ext cx="977358" cy="468154"/>
          </a:xfrm>
          <a:prstGeom prst="rect">
            <a:avLst/>
          </a:prstGeom>
        </p:spPr>
        <p:txBody>
          <a:bodyPr vert="horz" lIns="93932" tIns="46966" rIns="93932" bIns="46966"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D18B56EA-E28F-4F92-9F16-7A6F2501B303}" type="datetime8">
              <a:rPr lang="en-US" smtClean="0"/>
              <a:t>11/24/2018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9147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9565" y="2705174"/>
            <a:ext cx="12025336" cy="1828786"/>
          </a:xfrm>
          <a:noFill/>
        </p:spPr>
        <p:txBody>
          <a:bodyPr lIns="146304" tIns="91440" rIns="146304" bIns="91440" anchor="t" anchorCtr="0"/>
          <a:lstStyle>
            <a:lvl1pPr>
              <a:defRPr sz="6000" spc="-100" baseline="0">
                <a:gradFill>
                  <a:gsLst>
                    <a:gs pos="62564">
                      <a:schemeClr val="tx1"/>
                    </a:gs>
                    <a:gs pos="55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474294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0_Split layout ">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5307966" y="476911"/>
            <a:ext cx="1399103" cy="1398905"/>
          </a:xfrm>
        </p:spPr>
        <p:txBody>
          <a:bodyPr>
            <a:normAutofit/>
          </a:bodyPr>
          <a:lstStyle>
            <a:lvl1pPr marL="0" indent="0">
              <a:buNone/>
              <a:defRPr sz="1632"/>
            </a:lvl1pPr>
          </a:lstStyle>
          <a:p>
            <a:r>
              <a:rPr lang="en-US"/>
              <a:t>icon</a:t>
            </a:r>
          </a:p>
        </p:txBody>
      </p:sp>
      <p:sp>
        <p:nvSpPr>
          <p:cNvPr id="10" name="Text Placeholder 9"/>
          <p:cNvSpPr>
            <a:spLocks noGrp="1"/>
          </p:cNvSpPr>
          <p:nvPr>
            <p:ph type="body" sz="quarter" idx="14" hasCustomPrompt="1"/>
          </p:nvPr>
        </p:nvSpPr>
        <p:spPr>
          <a:xfrm>
            <a:off x="7154006" y="688255"/>
            <a:ext cx="4872330" cy="1028551"/>
          </a:xfrm>
        </p:spPr>
        <p:txBody>
          <a:bodyPr/>
          <a:lstStyle>
            <a:lvl1pPr marL="0" indent="0">
              <a:spcAft>
                <a:spcPts val="0"/>
              </a:spcAft>
              <a:buNone/>
              <a:defRPr>
                <a:solidFill>
                  <a:schemeClr val="tx2"/>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7" name="Picture Placeholder 6"/>
          <p:cNvSpPr>
            <a:spLocks noGrp="1"/>
          </p:cNvSpPr>
          <p:nvPr>
            <p:ph type="pic" sz="quarter" idx="15" hasCustomPrompt="1"/>
          </p:nvPr>
        </p:nvSpPr>
        <p:spPr>
          <a:xfrm>
            <a:off x="5307966" y="2051094"/>
            <a:ext cx="1399103" cy="1398905"/>
          </a:xfrm>
        </p:spPr>
        <p:txBody>
          <a:bodyPr>
            <a:normAutofit/>
          </a:bodyPr>
          <a:lstStyle>
            <a:lvl1pPr marL="0" indent="0">
              <a:buNone/>
              <a:defRPr sz="1632"/>
            </a:lvl1pPr>
          </a:lstStyle>
          <a:p>
            <a:r>
              <a:rPr lang="en-US"/>
              <a:t>icon</a:t>
            </a:r>
          </a:p>
        </p:txBody>
      </p:sp>
      <p:sp>
        <p:nvSpPr>
          <p:cNvPr id="18" name="Text Placeholder 9"/>
          <p:cNvSpPr>
            <a:spLocks noGrp="1"/>
          </p:cNvSpPr>
          <p:nvPr>
            <p:ph type="body" sz="quarter" idx="16" hasCustomPrompt="1"/>
          </p:nvPr>
        </p:nvSpPr>
        <p:spPr>
          <a:xfrm>
            <a:off x="7154006" y="2262437"/>
            <a:ext cx="4872330" cy="1028551"/>
          </a:xfrm>
        </p:spPr>
        <p:txBody>
          <a:bodyPr/>
          <a:lstStyle>
            <a:lvl1pPr marL="0" indent="0">
              <a:spcAft>
                <a:spcPts val="0"/>
              </a:spcAft>
              <a:buNone/>
              <a:defRPr>
                <a:solidFill>
                  <a:schemeClr val="accent6">
                    <a:lumMod val="50000"/>
                  </a:schemeClr>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9" name="Picture Placeholder 6"/>
          <p:cNvSpPr>
            <a:spLocks noGrp="1"/>
          </p:cNvSpPr>
          <p:nvPr>
            <p:ph type="pic" sz="quarter" idx="17" hasCustomPrompt="1"/>
          </p:nvPr>
        </p:nvSpPr>
        <p:spPr>
          <a:xfrm>
            <a:off x="5307966" y="3625276"/>
            <a:ext cx="1399103" cy="1398905"/>
          </a:xfrm>
        </p:spPr>
        <p:txBody>
          <a:bodyPr>
            <a:normAutofit/>
          </a:bodyPr>
          <a:lstStyle>
            <a:lvl1pPr marL="0" indent="0">
              <a:buNone/>
              <a:defRPr sz="1632"/>
            </a:lvl1pPr>
          </a:lstStyle>
          <a:p>
            <a:r>
              <a:rPr lang="en-US"/>
              <a:t>icon</a:t>
            </a:r>
          </a:p>
        </p:txBody>
      </p:sp>
      <p:sp>
        <p:nvSpPr>
          <p:cNvPr id="20" name="Text Placeholder 9"/>
          <p:cNvSpPr>
            <a:spLocks noGrp="1"/>
          </p:cNvSpPr>
          <p:nvPr>
            <p:ph type="body" sz="quarter" idx="18" hasCustomPrompt="1"/>
          </p:nvPr>
        </p:nvSpPr>
        <p:spPr>
          <a:xfrm>
            <a:off x="7154006" y="3836620"/>
            <a:ext cx="4872330" cy="1028551"/>
          </a:xfrm>
        </p:spPr>
        <p:txBody>
          <a:bodyPr/>
          <a:lstStyle>
            <a:lvl1pPr marL="0" indent="0">
              <a:spcAft>
                <a:spcPts val="0"/>
              </a:spcAft>
              <a:buNone/>
              <a:defRPr>
                <a:solidFill>
                  <a:schemeClr val="accent5"/>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21" name="Picture Placeholder 6"/>
          <p:cNvSpPr>
            <a:spLocks noGrp="1"/>
          </p:cNvSpPr>
          <p:nvPr>
            <p:ph type="pic" sz="quarter" idx="19" hasCustomPrompt="1"/>
          </p:nvPr>
        </p:nvSpPr>
        <p:spPr>
          <a:xfrm>
            <a:off x="5307966" y="5199458"/>
            <a:ext cx="1399103" cy="1398905"/>
          </a:xfrm>
        </p:spPr>
        <p:txBody>
          <a:bodyPr>
            <a:normAutofit/>
          </a:bodyPr>
          <a:lstStyle>
            <a:lvl1pPr marL="0" indent="0">
              <a:buNone/>
              <a:defRPr sz="1632"/>
            </a:lvl1pPr>
          </a:lstStyle>
          <a:p>
            <a:r>
              <a:rPr lang="en-US"/>
              <a:t>icon</a:t>
            </a:r>
          </a:p>
        </p:txBody>
      </p:sp>
      <p:sp>
        <p:nvSpPr>
          <p:cNvPr id="22" name="Text Placeholder 9"/>
          <p:cNvSpPr>
            <a:spLocks noGrp="1"/>
          </p:cNvSpPr>
          <p:nvPr>
            <p:ph type="body" sz="quarter" idx="20" hasCustomPrompt="1"/>
          </p:nvPr>
        </p:nvSpPr>
        <p:spPr>
          <a:xfrm>
            <a:off x="7154006" y="5410802"/>
            <a:ext cx="4872330" cy="1028551"/>
          </a:xfrm>
        </p:spPr>
        <p:txBody>
          <a:bodyPr/>
          <a:lstStyle>
            <a:lvl1pPr marL="0" indent="0">
              <a:spcAft>
                <a:spcPts val="0"/>
              </a:spcAft>
              <a:buNone/>
              <a:defRPr>
                <a:solidFill>
                  <a:schemeClr val="accent6"/>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6" name="Rectangle 15">
            <a:extLst>
              <a:ext uri="{FF2B5EF4-FFF2-40B4-BE49-F238E27FC236}">
                <a16:creationId xmlns:a16="http://schemas.microsoft.com/office/drawing/2014/main" id="{C1202DA5-A887-4EFB-8199-73B4D1E97426}"/>
              </a:ext>
            </a:extLst>
          </p:cNvPr>
          <p:cNvSpPr/>
          <p:nvPr/>
        </p:nvSpPr>
        <p:spPr bwMode="auto">
          <a:xfrm>
            <a:off x="0" y="0"/>
            <a:ext cx="4197310" cy="699452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52"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 Placeholder 5">
            <a:extLst>
              <a:ext uri="{FF2B5EF4-FFF2-40B4-BE49-F238E27FC236}">
                <a16:creationId xmlns:a16="http://schemas.microsoft.com/office/drawing/2014/main" id="{C3F185BC-E195-4969-ACD7-3AB0BDE3B0B1}"/>
              </a:ext>
            </a:extLst>
          </p:cNvPr>
          <p:cNvSpPr>
            <a:spLocks noGrp="1"/>
          </p:cNvSpPr>
          <p:nvPr>
            <p:ph type="body" sz="quarter" idx="10" hasCustomPrompt="1"/>
          </p:nvPr>
        </p:nvSpPr>
        <p:spPr>
          <a:xfrm>
            <a:off x="1" y="0"/>
            <a:ext cx="4183178" cy="2250090"/>
          </a:xfrm>
          <a:solidFill>
            <a:srgbClr val="002060"/>
          </a:solidFill>
        </p:spPr>
        <p:txBody>
          <a:bodyPr lIns="274320" tIns="393192" rIns="274320" bIns="91440">
            <a:normAutofit/>
          </a:bodyPr>
          <a:lstStyle>
            <a:lvl1pPr marL="0" indent="0">
              <a:buNone/>
              <a:defRPr sz="4488">
                <a:solidFill>
                  <a:schemeClr val="bg1"/>
                </a:solidFill>
                <a:latin typeface="Segoe UI Light" panose="020B0502040204020203" pitchFamily="34" charset="0"/>
                <a:cs typeface="Segoe UI Light" panose="020B0502040204020203" pitchFamily="34" charset="0"/>
              </a:defRPr>
            </a:lvl1pPr>
          </a:lstStyle>
          <a:p>
            <a:pPr lvl="0"/>
            <a:r>
              <a:rPr lang="en-US" dirty="0"/>
              <a:t>Title</a:t>
            </a:r>
          </a:p>
        </p:txBody>
      </p:sp>
      <p:sp>
        <p:nvSpPr>
          <p:cNvPr id="24" name="Text Placeholder 2">
            <a:extLst>
              <a:ext uri="{FF2B5EF4-FFF2-40B4-BE49-F238E27FC236}">
                <a16:creationId xmlns:a16="http://schemas.microsoft.com/office/drawing/2014/main" id="{346BDC27-B79B-4986-86A6-74E40756966A}"/>
              </a:ext>
            </a:extLst>
          </p:cNvPr>
          <p:cNvSpPr>
            <a:spLocks noGrp="1"/>
          </p:cNvSpPr>
          <p:nvPr>
            <p:ph type="body" sz="quarter" idx="12" hasCustomPrompt="1"/>
          </p:nvPr>
        </p:nvSpPr>
        <p:spPr>
          <a:xfrm>
            <a:off x="0" y="2250092"/>
            <a:ext cx="4169783" cy="4744434"/>
          </a:xfrm>
          <a:solidFill>
            <a:srgbClr val="002060"/>
          </a:solidFill>
        </p:spPr>
        <p:txBody>
          <a:bodyPr lIns="274320" tIns="91440" rIns="274320" bIns="91440">
            <a:normAutofit/>
          </a:bodyPr>
          <a:lstStyle>
            <a:lvl1pPr marL="0" indent="0">
              <a:lnSpc>
                <a:spcPct val="100000"/>
              </a:lnSpc>
              <a:spcBef>
                <a:spcPts val="408"/>
              </a:spcBef>
              <a:spcAft>
                <a:spcPts val="408"/>
              </a:spcAft>
              <a:buNone/>
              <a:defRPr sz="1836">
                <a:solidFill>
                  <a:schemeClr val="bg1"/>
                </a:solidFill>
                <a:latin typeface="Segoe UI" panose="020B0502040204020203" pitchFamily="34" charset="0"/>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text</a:t>
            </a:r>
          </a:p>
        </p:txBody>
      </p:sp>
    </p:spTree>
    <p:extLst>
      <p:ext uri="{BB962C8B-B14F-4D97-AF65-F5344CB8AC3E}">
        <p14:creationId xmlns:p14="http://schemas.microsoft.com/office/powerpoint/2010/main" val="125200601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77718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6352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53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00206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8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9959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34061" y="400930"/>
            <a:ext cx="7704856" cy="3574860"/>
          </a:xfrm>
          <a:noFill/>
        </p:spPr>
        <p:txBody>
          <a:bodyPr lIns="146304" tIns="91440" rIns="146304" bIns="91440" anchor="ctr" anchorCtr="0"/>
          <a:lstStyle>
            <a:lvl1pPr>
              <a:defRPr sz="6000" b="1" spc="-100" baseline="0">
                <a:gradFill>
                  <a:gsLst>
                    <a:gs pos="62564">
                      <a:schemeClr val="tx1"/>
                    </a:gs>
                    <a:gs pos="55000">
                      <a:schemeClr val="tx1"/>
                    </a:gs>
                  </a:gsLst>
                  <a:lin ang="5400000" scaled="0"/>
                </a:gradFill>
                <a:effectLst/>
              </a:defRPr>
            </a:lvl1pPr>
          </a:lstStyle>
          <a:p>
            <a:r>
              <a:rPr lang="en-US" dirty="0"/>
              <a:t>Presentation title</a:t>
            </a:r>
          </a:p>
        </p:txBody>
      </p:sp>
      <p:pic>
        <p:nvPicPr>
          <p:cNvPr id="5" name="Picture 4">
            <a:extLst>
              <a:ext uri="{FF2B5EF4-FFF2-40B4-BE49-F238E27FC236}">
                <a16:creationId xmlns:a16="http://schemas.microsoft.com/office/drawing/2014/main" id="{4AF60837-4E08-46F9-9A7F-C9C4BA79F881}"/>
              </a:ext>
            </a:extLst>
          </p:cNvPr>
          <p:cNvPicPr>
            <a:picLocks noChangeAspect="1"/>
          </p:cNvPicPr>
          <p:nvPr userDrawn="1"/>
        </p:nvPicPr>
        <p:blipFill rotWithShape="1">
          <a:blip r:embed="rId2">
            <a:clrChange>
              <a:clrFrom>
                <a:srgbClr val="F9FBFA"/>
              </a:clrFrom>
              <a:clrTo>
                <a:srgbClr val="F9FBFA">
                  <a:alpha val="0"/>
                </a:srgbClr>
              </a:clrTo>
            </a:clrChange>
            <a:extLst>
              <a:ext uri="{28A0092B-C50C-407E-A947-70E740481C1C}">
                <a14:useLocalDpi xmlns:a14="http://schemas.microsoft.com/office/drawing/2010/main" val="0"/>
              </a:ext>
            </a:extLst>
          </a:blip>
          <a:srcRect/>
          <a:stretch/>
        </p:blipFill>
        <p:spPr>
          <a:xfrm>
            <a:off x="14224" y="-7047"/>
            <a:ext cx="4475821" cy="7001572"/>
          </a:xfrm>
          <a:prstGeom prst="rect">
            <a:avLst/>
          </a:prstGeom>
        </p:spPr>
      </p:pic>
      <p:cxnSp>
        <p:nvCxnSpPr>
          <p:cNvPr id="10" name="Straight Connector 9">
            <a:extLst>
              <a:ext uri="{FF2B5EF4-FFF2-40B4-BE49-F238E27FC236}">
                <a16:creationId xmlns:a16="http://schemas.microsoft.com/office/drawing/2014/main" id="{48F7823D-9B85-4294-93E9-CEF75FBF89BB}"/>
              </a:ext>
            </a:extLst>
          </p:cNvPr>
          <p:cNvCxnSpPr/>
          <p:nvPr userDrawn="1"/>
        </p:nvCxnSpPr>
        <p:spPr>
          <a:xfrm>
            <a:off x="4490045" y="411866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3ACC561-3BE6-4AC4-BDE0-1E8D62FF1FEE}"/>
              </a:ext>
            </a:extLst>
          </p:cNvPr>
          <p:cNvCxnSpPr/>
          <p:nvPr userDrawn="1"/>
        </p:nvCxnSpPr>
        <p:spPr>
          <a:xfrm>
            <a:off x="4490045" y="420248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4670CE-62DE-4CB3-A89A-1D57CD32C4AB}"/>
              </a:ext>
            </a:extLst>
          </p:cNvPr>
          <p:cNvCxnSpPr/>
          <p:nvPr userDrawn="1"/>
        </p:nvCxnSpPr>
        <p:spPr>
          <a:xfrm>
            <a:off x="4490045" y="4274110"/>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E4D0C5-B681-4C5F-AADD-34ACDA8E8699}"/>
              </a:ext>
            </a:extLst>
          </p:cNvPr>
          <p:cNvCxnSpPr/>
          <p:nvPr userDrawn="1"/>
        </p:nvCxnSpPr>
        <p:spPr>
          <a:xfrm>
            <a:off x="4490045" y="4329355"/>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8CC0AF-1655-4066-AF37-3805023D927F}"/>
              </a:ext>
            </a:extLst>
          </p:cNvPr>
          <p:cNvCxnSpPr/>
          <p:nvPr userDrawn="1"/>
        </p:nvCxnSpPr>
        <p:spPr>
          <a:xfrm>
            <a:off x="4490045" y="440441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698447-12CE-4067-B5EC-AAF9FD15146C}"/>
              </a:ext>
            </a:extLst>
          </p:cNvPr>
          <p:cNvCxnSpPr/>
          <p:nvPr userDrawn="1"/>
        </p:nvCxnSpPr>
        <p:spPr>
          <a:xfrm>
            <a:off x="4490045" y="449585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37DF7E-62F1-439A-903F-644AB2A0206E}"/>
              </a:ext>
            </a:extLst>
          </p:cNvPr>
          <p:cNvCxnSpPr/>
          <p:nvPr userDrawn="1"/>
        </p:nvCxnSpPr>
        <p:spPr>
          <a:xfrm>
            <a:off x="4490045" y="45606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15A390-EEC3-4826-9DB3-5AC19CB2BFF4}"/>
              </a:ext>
            </a:extLst>
          </p:cNvPr>
          <p:cNvCxnSpPr/>
          <p:nvPr userDrawn="1"/>
        </p:nvCxnSpPr>
        <p:spPr>
          <a:xfrm>
            <a:off x="4490045" y="460824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742EB9-DAF1-4D7A-AF36-6BE9739FBDD2}"/>
              </a:ext>
            </a:extLst>
          </p:cNvPr>
          <p:cNvCxnSpPr/>
          <p:nvPr userDrawn="1"/>
        </p:nvCxnSpPr>
        <p:spPr>
          <a:xfrm>
            <a:off x="4490045" y="47511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793A24-A2AF-4B04-9886-565BF4C78EBD}"/>
              </a:ext>
            </a:extLst>
          </p:cNvPr>
          <p:cNvCxnSpPr/>
          <p:nvPr userDrawn="1"/>
        </p:nvCxnSpPr>
        <p:spPr>
          <a:xfrm>
            <a:off x="4490045" y="481589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120507-71F8-4DB0-A30A-B3D0E5A5B607}"/>
              </a:ext>
            </a:extLst>
          </p:cNvPr>
          <p:cNvCxnSpPr/>
          <p:nvPr userDrawn="1"/>
        </p:nvCxnSpPr>
        <p:spPr>
          <a:xfrm>
            <a:off x="4490045" y="49416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AF68B6-A82A-46E4-AD87-3B1EA36B79E1}"/>
              </a:ext>
            </a:extLst>
          </p:cNvPr>
          <p:cNvCxnSpPr/>
          <p:nvPr userDrawn="1"/>
        </p:nvCxnSpPr>
        <p:spPr>
          <a:xfrm>
            <a:off x="4490045" y="5009038"/>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A09C6A-0D18-40C1-A228-BD650E21DBF7}"/>
              </a:ext>
            </a:extLst>
          </p:cNvPr>
          <p:cNvCxnSpPr/>
          <p:nvPr userDrawn="1"/>
        </p:nvCxnSpPr>
        <p:spPr>
          <a:xfrm>
            <a:off x="4490045" y="507306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5A237C-7A94-4CEA-B848-9D4D88EB441F}"/>
              </a:ext>
            </a:extLst>
          </p:cNvPr>
          <p:cNvCxnSpPr/>
          <p:nvPr userDrawn="1"/>
        </p:nvCxnSpPr>
        <p:spPr>
          <a:xfrm>
            <a:off x="4490045" y="513021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8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Tree>
    <p:extLst>
      <p:ext uri="{BB962C8B-B14F-4D97-AF65-F5344CB8AC3E}">
        <p14:creationId xmlns:p14="http://schemas.microsoft.com/office/powerpoint/2010/main" val="333969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
        <p:nvSpPr>
          <p:cNvPr id="4" name="Text Placeholder 3"/>
          <p:cNvSpPr>
            <a:spLocks noGrp="1"/>
          </p:cNvSpPr>
          <p:nvPr>
            <p:ph type="body" sz="quarter" idx="10"/>
          </p:nvPr>
        </p:nvSpPr>
        <p:spPr>
          <a:xfrm>
            <a:off x="273843" y="1409030"/>
            <a:ext cx="11888787" cy="5400600"/>
          </a:xfrm>
        </p:spPr>
        <p:txBody>
          <a:bodyPr anchor="ctr" anchorCtr="0">
            <a:norm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06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917575"/>
          </a:xfrm>
        </p:spPr>
        <p:txBody>
          <a:bodyPr/>
          <a:lstStyle>
            <a:lvl1pPr>
              <a:defRPr>
                <a:solidFill>
                  <a:srgbClr val="005AA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CAFC9AC-C55E-4B8C-93B7-CE731C1BDAA7}"/>
              </a:ext>
            </a:extLst>
          </p:cNvPr>
          <p:cNvSpPr>
            <a:spLocks noGrp="1"/>
          </p:cNvSpPr>
          <p:nvPr>
            <p:ph type="body" sz="quarter" idx="10"/>
          </p:nvPr>
        </p:nvSpPr>
        <p:spPr>
          <a:xfrm>
            <a:off x="273843" y="1409030"/>
            <a:ext cx="11888787" cy="5400600"/>
          </a:xfrm>
        </p:spPr>
        <p:txBody>
          <a:bodyPr anchor="ctr" anchorCtr="0">
            <a:normAutofit/>
          </a:bodyPr>
          <a:lstStyle>
            <a:lvl1pPr marL="571500" indent="-571500">
              <a:buFont typeface="Arial" panose="020B0604020202020204" pitchFamily="34" charset="0"/>
              <a:buChar char="•"/>
              <a:defRPr/>
            </a:lvl1pPr>
            <a:lvl2pPr marL="685800" indent="-457200">
              <a:buFont typeface="Arial" panose="020B0604020202020204" pitchFamily="34" charset="0"/>
              <a:buChar char="•"/>
              <a:defRPr/>
            </a:lvl2pPr>
            <a:lvl3pPr marL="800100" indent="-342900">
              <a:buFont typeface="Arial" panose="020B0604020202020204" pitchFamily="34" charset="0"/>
              <a:buChar char="•"/>
              <a:defRPr/>
            </a:lvl3pPr>
            <a:lvl4pPr marL="1028700" indent="-342900">
              <a:buFont typeface="Arial" panose="020B0604020202020204" pitchFamily="34" charset="0"/>
              <a:buChar char="•"/>
              <a:defRPr/>
            </a:lvl4pPr>
            <a:lvl5pPr marL="1257300" indent="-3429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703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2644" y="1678320"/>
            <a:ext cx="5486399" cy="4752528"/>
          </a:xfrm>
        </p:spPr>
        <p:txBody>
          <a:bodyPr wrap="square" anchor="ctr" anchorCtr="0">
            <a:norm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E6745ABC-1769-46F1-800C-6640882059CE}"/>
              </a:ext>
            </a:extLst>
          </p:cNvPr>
          <p:cNvSpPr>
            <a:spLocks noGrp="1"/>
          </p:cNvSpPr>
          <p:nvPr>
            <p:ph type="body" sz="quarter" idx="11"/>
          </p:nvPr>
        </p:nvSpPr>
        <p:spPr>
          <a:xfrm>
            <a:off x="6677433" y="1697062"/>
            <a:ext cx="5486399" cy="4752528"/>
          </a:xfrm>
        </p:spPr>
        <p:txBody>
          <a:bodyPr wrap="square" anchor="ctr" anchorCtr="0">
            <a:norm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91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
        <p:nvSpPr>
          <p:cNvPr id="8" name="Text Placeholder 3">
            <a:extLst>
              <a:ext uri="{FF2B5EF4-FFF2-40B4-BE49-F238E27FC236}">
                <a16:creationId xmlns:a16="http://schemas.microsoft.com/office/drawing/2014/main" id="{33CBB1AE-5779-42F7-88A7-43003AFDC22A}"/>
              </a:ext>
            </a:extLst>
          </p:cNvPr>
          <p:cNvSpPr>
            <a:spLocks noGrp="1"/>
          </p:cNvSpPr>
          <p:nvPr>
            <p:ph type="body" sz="quarter" idx="10"/>
          </p:nvPr>
        </p:nvSpPr>
        <p:spPr>
          <a:xfrm>
            <a:off x="272644" y="1678320"/>
            <a:ext cx="5486399" cy="4752528"/>
          </a:xfrm>
        </p:spPr>
        <p:txBody>
          <a:bodyPr wrap="square" anchor="ctr" anchorCtr="0">
            <a:normAutofit/>
          </a:bodyPr>
          <a:lstStyle>
            <a:lvl1pPr marL="457200" indent="-457200">
              <a:spcBef>
                <a:spcPts val="1224"/>
              </a:spcBef>
              <a:buClr>
                <a:schemeClr val="tx1"/>
              </a:buClr>
              <a:buFont typeface="Arial" panose="020B0604020202020204" pitchFamily="34" charset="0"/>
              <a:buChar char="•"/>
              <a:defRPr sz="3000" b="0">
                <a:latin typeface="+mn-lt"/>
              </a:defRPr>
            </a:lvl1pPr>
            <a:lvl2pPr marL="598488" indent="-342900">
              <a:buFont typeface="Arial" panose="020B0604020202020204" pitchFamily="34" charset="0"/>
              <a:buChar char="•"/>
              <a:defRPr sz="2400" b="0"/>
            </a:lvl2pPr>
            <a:lvl3pPr marL="793750" indent="-342900">
              <a:buFont typeface="Arial" panose="020B0604020202020204" pitchFamily="34" charset="0"/>
              <a:buChar char="•"/>
              <a:tabLst/>
              <a:defRPr sz="2200" b="0"/>
            </a:lvl3pPr>
            <a:lvl4pPr marL="995362" indent="-342900">
              <a:buFont typeface="Arial" panose="020B0604020202020204" pitchFamily="34" charset="0"/>
              <a:buChar char="•"/>
              <a:defRPr sz="2200" b="0"/>
            </a:lvl4pPr>
            <a:lvl5pPr marL="1196975" indent="-342900">
              <a:buFont typeface="Arial" panose="020B0604020202020204" pitchFamily="34" charset="0"/>
              <a:buChar char="•"/>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A17CA6BE-3A80-4AD8-8C59-2479A0A27B41}"/>
              </a:ext>
            </a:extLst>
          </p:cNvPr>
          <p:cNvSpPr>
            <a:spLocks noGrp="1"/>
          </p:cNvSpPr>
          <p:nvPr>
            <p:ph type="body" sz="quarter" idx="11"/>
          </p:nvPr>
        </p:nvSpPr>
        <p:spPr>
          <a:xfrm>
            <a:off x="6677433" y="1697062"/>
            <a:ext cx="5486399" cy="4752528"/>
          </a:xfrm>
        </p:spPr>
        <p:txBody>
          <a:bodyPr wrap="square" anchor="ctr" anchorCtr="0">
            <a:normAutofit/>
          </a:bodyPr>
          <a:lstStyle>
            <a:lvl1pPr marL="457200" indent="-457200">
              <a:spcBef>
                <a:spcPts val="1224"/>
              </a:spcBef>
              <a:buClr>
                <a:schemeClr val="tx1"/>
              </a:buClr>
              <a:buFont typeface="Arial" panose="020B0604020202020204" pitchFamily="34" charset="0"/>
              <a:buChar char="•"/>
              <a:defRPr sz="3000" b="0">
                <a:latin typeface="+mn-lt"/>
              </a:defRPr>
            </a:lvl1pPr>
            <a:lvl2pPr marL="598488" indent="-342900">
              <a:buFont typeface="Arial" panose="020B0604020202020204" pitchFamily="34" charset="0"/>
              <a:buChar char="•"/>
              <a:defRPr sz="2400" b="0"/>
            </a:lvl2pPr>
            <a:lvl3pPr marL="793750" indent="-342900">
              <a:buFont typeface="Arial" panose="020B0604020202020204" pitchFamily="34" charset="0"/>
              <a:buChar char="•"/>
              <a:tabLst/>
              <a:defRPr sz="2200" b="0"/>
            </a:lvl3pPr>
            <a:lvl4pPr marL="995362" indent="-342900">
              <a:buFont typeface="Arial" panose="020B0604020202020204" pitchFamily="34" charset="0"/>
              <a:buChar char="•"/>
              <a:defRPr sz="2200" b="0"/>
            </a:lvl4pPr>
            <a:lvl5pPr marL="1196975" indent="-342900">
              <a:buFont typeface="Arial" panose="020B0604020202020204" pitchFamily="34" charset="0"/>
              <a:buChar char="•"/>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1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sub-title/boxes_Red ">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09C0968-A7FB-47F9-AB88-493BFC6E4428}"/>
              </a:ext>
            </a:extLst>
          </p:cNvPr>
          <p:cNvSpPr>
            <a:spLocks noGrp="1"/>
          </p:cNvSpPr>
          <p:nvPr>
            <p:ph type="body" sz="quarter" idx="14" hasCustomPrompt="1"/>
          </p:nvPr>
        </p:nvSpPr>
        <p:spPr>
          <a:xfrm>
            <a:off x="274639" y="2129110"/>
            <a:ext cx="2107298" cy="4211286"/>
          </a:xfrm>
          <a:solidFill>
            <a:srgbClr val="0078D7"/>
          </a:solidFill>
        </p:spPr>
        <p:txBody>
          <a:bodyPr tIns="91440" bIns="91440">
            <a:normAutofit/>
          </a:bodyPr>
          <a:lstStyle>
            <a:lvl1pPr marL="0" indent="0">
              <a:buNone/>
              <a:defRPr sz="1836">
                <a:solidFill>
                  <a:schemeClr val="bg1"/>
                </a:solidFill>
                <a:latin typeface="+mn-lt"/>
              </a:defRPr>
            </a:lvl1pPr>
          </a:lstStyle>
          <a:p>
            <a:pPr lvl="0"/>
            <a:r>
              <a:rPr lang="en-US" dirty="0"/>
              <a:t>text</a:t>
            </a:r>
          </a:p>
        </p:txBody>
      </p:sp>
      <p:sp>
        <p:nvSpPr>
          <p:cNvPr id="25" name="Text Placeholder 9">
            <a:extLst>
              <a:ext uri="{FF2B5EF4-FFF2-40B4-BE49-F238E27FC236}">
                <a16:creationId xmlns:a16="http://schemas.microsoft.com/office/drawing/2014/main" id="{79011D7D-60B6-4A3A-905E-7B0D6C780F96}"/>
              </a:ext>
            </a:extLst>
          </p:cNvPr>
          <p:cNvSpPr>
            <a:spLocks noGrp="1"/>
          </p:cNvSpPr>
          <p:nvPr>
            <p:ph type="body" sz="quarter" idx="15" hasCustomPrompt="1"/>
          </p:nvPr>
        </p:nvSpPr>
        <p:spPr>
          <a:xfrm>
            <a:off x="2720206" y="2129110"/>
            <a:ext cx="2107298" cy="4211286"/>
          </a:xfrm>
          <a:solidFill>
            <a:srgbClr val="0050D7"/>
          </a:solidFill>
        </p:spPr>
        <p:txBody>
          <a:bodyPr tIns="91440" bIns="91440">
            <a:normAutofit/>
          </a:bodyPr>
          <a:lstStyle>
            <a:lvl1pPr marL="0" indent="0">
              <a:buNone/>
              <a:defRPr sz="1836">
                <a:solidFill>
                  <a:schemeClr val="bg1"/>
                </a:solidFill>
                <a:latin typeface="+mn-lt"/>
              </a:defRPr>
            </a:lvl1pPr>
          </a:lstStyle>
          <a:p>
            <a:pPr lvl="0"/>
            <a:r>
              <a:rPr lang="en-US"/>
              <a:t>text</a:t>
            </a:r>
          </a:p>
        </p:txBody>
      </p:sp>
      <p:sp>
        <p:nvSpPr>
          <p:cNvPr id="26" name="Text Placeholder 9">
            <a:extLst>
              <a:ext uri="{FF2B5EF4-FFF2-40B4-BE49-F238E27FC236}">
                <a16:creationId xmlns:a16="http://schemas.microsoft.com/office/drawing/2014/main" id="{FBE8CB9C-8DF0-4F65-AAF4-3C42CBA8550A}"/>
              </a:ext>
            </a:extLst>
          </p:cNvPr>
          <p:cNvSpPr>
            <a:spLocks noGrp="1"/>
          </p:cNvSpPr>
          <p:nvPr>
            <p:ph type="body" sz="quarter" idx="16" hasCustomPrompt="1"/>
          </p:nvPr>
        </p:nvSpPr>
        <p:spPr>
          <a:xfrm>
            <a:off x="5165772" y="2129110"/>
            <a:ext cx="2107298" cy="4211286"/>
          </a:xfrm>
          <a:solidFill>
            <a:srgbClr val="0028D7"/>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27" name="Text Placeholder 9">
            <a:extLst>
              <a:ext uri="{FF2B5EF4-FFF2-40B4-BE49-F238E27FC236}">
                <a16:creationId xmlns:a16="http://schemas.microsoft.com/office/drawing/2014/main" id="{936674C8-B1BC-41F7-9D1B-F3A8F34A443F}"/>
              </a:ext>
            </a:extLst>
          </p:cNvPr>
          <p:cNvSpPr>
            <a:spLocks noGrp="1"/>
          </p:cNvSpPr>
          <p:nvPr>
            <p:ph type="body" sz="quarter" idx="17" hasCustomPrompt="1"/>
          </p:nvPr>
        </p:nvSpPr>
        <p:spPr>
          <a:xfrm>
            <a:off x="7611339" y="2129110"/>
            <a:ext cx="2107298" cy="4211286"/>
          </a:xfrm>
          <a:solidFill>
            <a:srgbClr val="0000D7"/>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28" name="Text Placeholder 9">
            <a:extLst>
              <a:ext uri="{FF2B5EF4-FFF2-40B4-BE49-F238E27FC236}">
                <a16:creationId xmlns:a16="http://schemas.microsoft.com/office/drawing/2014/main" id="{8643E47D-FC93-43C1-BC7F-E1BA420F1B59}"/>
              </a:ext>
            </a:extLst>
          </p:cNvPr>
          <p:cNvSpPr>
            <a:spLocks noGrp="1"/>
          </p:cNvSpPr>
          <p:nvPr>
            <p:ph type="body" sz="quarter" idx="18" hasCustomPrompt="1"/>
          </p:nvPr>
        </p:nvSpPr>
        <p:spPr>
          <a:xfrm>
            <a:off x="10056905" y="2129110"/>
            <a:ext cx="2107298" cy="4211286"/>
          </a:xfrm>
          <a:solidFill>
            <a:schemeClr val="accent2">
              <a:lumMod val="75000"/>
            </a:schemeClr>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9" name="Title 5">
            <a:extLst>
              <a:ext uri="{FF2B5EF4-FFF2-40B4-BE49-F238E27FC236}">
                <a16:creationId xmlns:a16="http://schemas.microsoft.com/office/drawing/2014/main" id="{078F751D-9297-49B8-94D1-AEE8207B3236}"/>
              </a:ext>
            </a:extLst>
          </p:cNvPr>
          <p:cNvSpPr>
            <a:spLocks noGrp="1"/>
          </p:cNvSpPr>
          <p:nvPr>
            <p:ph type="title"/>
          </p:nvPr>
        </p:nvSpPr>
        <p:spPr>
          <a:xfrm>
            <a:off x="274639" y="295275"/>
            <a:ext cx="11889564" cy="917575"/>
          </a:xfrm>
        </p:spPr>
        <p:txBody>
          <a:bodyPr/>
          <a:lstStyle>
            <a:lvl1pPr>
              <a:defRPr>
                <a:solidFill>
                  <a:srgbClr val="005AA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473395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1_blue ba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4197310" cy="699452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52"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5"/>
          <p:cNvSpPr>
            <a:spLocks noGrp="1"/>
          </p:cNvSpPr>
          <p:nvPr>
            <p:ph type="body" sz="quarter" idx="10" hasCustomPrompt="1"/>
          </p:nvPr>
        </p:nvSpPr>
        <p:spPr>
          <a:xfrm>
            <a:off x="1" y="1"/>
            <a:ext cx="4183178" cy="1687567"/>
          </a:xfrm>
          <a:solidFill>
            <a:srgbClr val="002060"/>
          </a:solidFill>
        </p:spPr>
        <p:txBody>
          <a:bodyPr lIns="274320" tIns="393192" rIns="274320" bIns="91440">
            <a:normAutofit/>
          </a:bodyPr>
          <a:lstStyle>
            <a:lvl1pPr marL="0" indent="0">
              <a:buNone/>
              <a:defRPr sz="4488">
                <a:solidFill>
                  <a:schemeClr val="bg1"/>
                </a:solidFill>
                <a:latin typeface="Segoe UI Light" panose="020B0502040204020203" pitchFamily="34" charset="0"/>
                <a:cs typeface="Segoe UI Light" panose="020B0502040204020203" pitchFamily="34" charset="0"/>
              </a:defRPr>
            </a:lvl1pPr>
          </a:lstStyle>
          <a:p>
            <a:pPr lvl="0"/>
            <a:r>
              <a:rPr lang="en-US" dirty="0"/>
              <a:t>Title</a:t>
            </a:r>
          </a:p>
        </p:txBody>
      </p:sp>
      <p:sp>
        <p:nvSpPr>
          <p:cNvPr id="3" name="Text Placeholder 2"/>
          <p:cNvSpPr>
            <a:spLocks noGrp="1"/>
          </p:cNvSpPr>
          <p:nvPr>
            <p:ph type="body" sz="quarter" idx="12" hasCustomPrompt="1"/>
          </p:nvPr>
        </p:nvSpPr>
        <p:spPr>
          <a:xfrm>
            <a:off x="0" y="1687568"/>
            <a:ext cx="4169783" cy="5306958"/>
          </a:xfrm>
          <a:solidFill>
            <a:srgbClr val="002060"/>
          </a:solidFill>
        </p:spPr>
        <p:txBody>
          <a:bodyPr lIns="274320" tIns="91440" rIns="274320" bIns="91440">
            <a:normAutofit/>
          </a:bodyPr>
          <a:lstStyle>
            <a:lvl1pPr marL="0" indent="0">
              <a:lnSpc>
                <a:spcPct val="100000"/>
              </a:lnSpc>
              <a:spcBef>
                <a:spcPts val="408"/>
              </a:spcBef>
              <a:spcAft>
                <a:spcPts val="408"/>
              </a:spcAft>
              <a:buNone/>
              <a:defRPr sz="1836">
                <a:solidFill>
                  <a:schemeClr val="bg1"/>
                </a:solidFill>
                <a:latin typeface="Segoe UI Light" panose="020B0502040204020203" pitchFamily="34" charset="0"/>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text</a:t>
            </a:r>
          </a:p>
        </p:txBody>
      </p:sp>
      <p:sp>
        <p:nvSpPr>
          <p:cNvPr id="9" name="Text Placeholder 5">
            <a:extLst>
              <a:ext uri="{FF2B5EF4-FFF2-40B4-BE49-F238E27FC236}">
                <a16:creationId xmlns:a16="http://schemas.microsoft.com/office/drawing/2014/main" id="{A4251E13-DFD1-4EC1-945D-3E91F6B2C65D}"/>
              </a:ext>
            </a:extLst>
          </p:cNvPr>
          <p:cNvSpPr>
            <a:spLocks noGrp="1"/>
          </p:cNvSpPr>
          <p:nvPr>
            <p:ph type="body" sz="quarter" idx="13" hasCustomPrompt="1"/>
          </p:nvPr>
        </p:nvSpPr>
        <p:spPr>
          <a:xfrm>
            <a:off x="4182738" y="-1"/>
            <a:ext cx="8253738" cy="6994526"/>
          </a:xfrm>
        </p:spPr>
        <p:txBody>
          <a:bodyPr lIns="393192" tIns="393192" rIns="182880" anchor="ctr" anchorCtr="0">
            <a:normAutofit/>
          </a:bodyPr>
          <a:lstStyle>
            <a:lvl1pPr marL="0" indent="0">
              <a:spcAft>
                <a:spcPts val="612"/>
              </a:spcAft>
              <a:buNone/>
              <a:defRPr lang="en-US" sz="3600" kern="1200" spc="0" baseline="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defRPr>
            </a:lvl1pPr>
            <a:lvl2pPr marL="0" indent="0">
              <a:spcBef>
                <a:spcPts val="1632"/>
              </a:spcBef>
              <a:spcAft>
                <a:spcPts val="1632"/>
              </a:spcAft>
              <a:buNone/>
              <a:defRPr>
                <a:latin typeface="Segoe UI Light" panose="020B0502040204020203" pitchFamily="34" charset="0"/>
                <a:cs typeface="Segoe UI Light" panose="020B0502040204020203" pitchFamily="34" charset="0"/>
              </a:defRPr>
            </a:lvl2pPr>
            <a:lvl3pPr marL="0" indent="0">
              <a:spcBef>
                <a:spcPts val="1632"/>
              </a:spcBef>
              <a:spcAft>
                <a:spcPts val="1632"/>
              </a:spcAft>
              <a:buNone/>
              <a:defRPr>
                <a:latin typeface="Segoe UI Light" panose="020B0502040204020203" pitchFamily="34" charset="0"/>
                <a:cs typeface="Segoe UI Light" panose="020B0502040204020203" pitchFamily="34" charset="0"/>
              </a:defRPr>
            </a:lvl3pPr>
            <a:lvl4pPr marL="0" indent="0">
              <a:spcBef>
                <a:spcPts val="1632"/>
              </a:spcBef>
              <a:spcAft>
                <a:spcPts val="1632"/>
              </a:spcAft>
              <a:buNone/>
              <a:defRPr>
                <a:latin typeface="Segoe UI Light" panose="020B0502040204020203" pitchFamily="34" charset="0"/>
                <a:cs typeface="Segoe UI Light" panose="020B0502040204020203" pitchFamily="34" charset="0"/>
              </a:defRPr>
            </a:lvl4pPr>
            <a:lvl5pPr marL="0" indent="0">
              <a:spcBef>
                <a:spcPts val="1632"/>
              </a:spcBef>
              <a:spcAft>
                <a:spcPts val="1632"/>
              </a:spcAft>
              <a:buNone/>
              <a:defRPr sz="1632">
                <a:latin typeface="Segoe UI Light" panose="020B0502040204020203" pitchFamily="34" charset="0"/>
                <a:cs typeface="Segoe UI Light" panose="020B0502040204020203" pitchFamily="34" charset="0"/>
              </a:defRPr>
            </a:lvl5pPr>
          </a:lstStyle>
          <a:p>
            <a:pPr marL="0" marR="0" lvl="0" indent="0" algn="l" defTabSz="932681" rtl="0" eaLnBrk="1" fontAlgn="auto" latinLnBrk="0" hangingPunct="1">
              <a:lnSpc>
                <a:spcPct val="100000"/>
              </a:lnSpc>
              <a:spcBef>
                <a:spcPts val="408"/>
              </a:spcBef>
              <a:spcAft>
                <a:spcPts val="408"/>
              </a:spcAft>
              <a:buClrTx/>
              <a:buSzPct val="90000"/>
              <a:buFont typeface="Wingdings" panose="05000000000000000000" pitchFamily="2" charset="2"/>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53354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6"/>
          <a:stretch>
            <a:fillRect/>
          </a:stretch>
        </p:blipFill>
        <p:spPr>
          <a:xfrm rot="5400000">
            <a:off x="9371795" y="3072299"/>
            <a:ext cx="6995160" cy="849926"/>
          </a:xfrm>
          <a:prstGeom prst="rect">
            <a:avLst/>
          </a:prstGeom>
        </p:spPr>
      </p:pic>
      <p:pic>
        <p:nvPicPr>
          <p:cNvPr id="6" name="Picture 5">
            <a:extLst>
              <a:ext uri="{FF2B5EF4-FFF2-40B4-BE49-F238E27FC236}">
                <a16:creationId xmlns:a16="http://schemas.microsoft.com/office/drawing/2014/main" id="{FD457049-CCDB-4E68-AD9B-5784C85FEE9D}"/>
              </a:ext>
            </a:extLst>
          </p:cNvPr>
          <p:cNvPicPr>
            <a:picLocks noChangeAspect="1"/>
          </p:cNvPicPr>
          <p:nvPr userDrawn="1"/>
        </p:nvPicPr>
        <p:blipFill>
          <a:blip r:embed="rId16"/>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376321167"/>
      </p:ext>
    </p:extLst>
  </p:cSld>
  <p:clrMap bg1="lt1" tx1="dk1" bg2="lt2" tx2="dk2" accent1="accent1" accent2="accent2" accent3="accent3" accent4="accent4" accent5="accent5" accent6="accent6" hlink="hlink" folHlink="folHlink"/>
  <p:sldLayoutIdLst>
    <p:sldLayoutId id="2147484543" r:id="rId1"/>
    <p:sldLayoutId id="2147484565" r:id="rId2"/>
    <p:sldLayoutId id="2147484544" r:id="rId3"/>
    <p:sldLayoutId id="2147484545" r:id="rId4"/>
    <p:sldLayoutId id="2147484546" r:id="rId5"/>
    <p:sldLayoutId id="2147484547" r:id="rId6"/>
    <p:sldLayoutId id="2147484548" r:id="rId7"/>
    <p:sldLayoutId id="2147484552" r:id="rId8"/>
    <p:sldLayoutId id="2147484553" r:id="rId9"/>
    <p:sldLayoutId id="2147484556" r:id="rId10"/>
    <p:sldLayoutId id="2147484559" r:id="rId11"/>
    <p:sldLayoutId id="2147484560" r:id="rId12"/>
    <p:sldLayoutId id="2147484563" r:id="rId13"/>
    <p:sldLayoutId id="2147484564"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2443EFF-6CF5-47AE-A589-E591BDF25814}"/>
              </a:ext>
            </a:extLst>
          </p:cNvPr>
          <p:cNvSpPr>
            <a:spLocks noGrp="1"/>
          </p:cNvSpPr>
          <p:nvPr>
            <p:ph type="body" sz="quarter" idx="10"/>
          </p:nvPr>
        </p:nvSpPr>
        <p:spPr>
          <a:xfrm>
            <a:off x="275481" y="1213175"/>
            <a:ext cx="11885514" cy="5112533"/>
          </a:xfrm>
        </p:spPr>
        <p:txBody>
          <a:bodyPr>
            <a:normAutofit fontScale="92500" lnSpcReduction="10000"/>
          </a:bodyPr>
          <a:lstStyle/>
          <a:p>
            <a:pPr marL="0" indent="0">
              <a:lnSpc>
                <a:spcPct val="100000"/>
              </a:lnSpc>
              <a:buNone/>
            </a:pPr>
            <a:r>
              <a:rPr lang="en-US" sz="2400" dirty="0"/>
              <a:t>WHO IS YOUR AUDIENCE</a:t>
            </a:r>
          </a:p>
          <a:p>
            <a:pPr lvl="1">
              <a:lnSpc>
                <a:spcPct val="100000"/>
              </a:lnSpc>
            </a:pPr>
            <a:r>
              <a:rPr lang="en-US" sz="2448" dirty="0"/>
              <a:t>Users interested in embracing a DevOps mindset in their organization.</a:t>
            </a:r>
          </a:p>
          <a:p>
            <a:pPr lvl="1">
              <a:lnSpc>
                <a:spcPct val="100000"/>
              </a:lnSpc>
            </a:pPr>
            <a:endParaRPr lang="en-US" sz="2448" dirty="0"/>
          </a:p>
          <a:p>
            <a:pPr marL="0" indent="0">
              <a:lnSpc>
                <a:spcPct val="100000"/>
              </a:lnSpc>
              <a:buNone/>
            </a:pPr>
            <a:r>
              <a:rPr lang="en-US" sz="2400" dirty="0"/>
              <a:t>WHAT SHOULD YOUR AUDIENCE TAKE AWAY? (factual)</a:t>
            </a:r>
          </a:p>
          <a:p>
            <a:pPr lvl="1">
              <a:lnSpc>
                <a:spcPct val="100000"/>
              </a:lnSpc>
            </a:pPr>
            <a:r>
              <a:rPr lang="en-CA" sz="2448" dirty="0"/>
              <a:t>They need to understand how we’re transforming, what we’re learning, and that we need to focus on PEOPLE, PROCESS, PRODUCTS … in that order.</a:t>
            </a:r>
          </a:p>
          <a:p>
            <a:pPr lvl="1">
              <a:lnSpc>
                <a:spcPct val="100000"/>
              </a:lnSpc>
            </a:pPr>
            <a:endParaRPr lang="en-US" sz="2448" dirty="0"/>
          </a:p>
          <a:p>
            <a:pPr marL="0" indent="0">
              <a:lnSpc>
                <a:spcPct val="100000"/>
              </a:lnSpc>
              <a:buNone/>
            </a:pPr>
            <a:r>
              <a:rPr lang="en-US" sz="2400" dirty="0"/>
              <a:t>WHAT DO YOU WANT YOUR AUDIENCE TO KNOW? (feeling)</a:t>
            </a:r>
          </a:p>
          <a:p>
            <a:pPr lvl="1">
              <a:lnSpc>
                <a:spcPct val="100000"/>
              </a:lnSpc>
            </a:pPr>
            <a:r>
              <a:rPr lang="en-CA" sz="2448" dirty="0"/>
              <a:t>They need to leave with a positive feeling that they can rely on proven practices, real-world learnings, and that they are not alone.</a:t>
            </a:r>
          </a:p>
          <a:p>
            <a:pPr lvl="1">
              <a:lnSpc>
                <a:spcPct val="100000"/>
              </a:lnSpc>
            </a:pPr>
            <a:endParaRPr lang="en-US" sz="2448" dirty="0"/>
          </a:p>
          <a:p>
            <a:pPr marL="0" indent="0">
              <a:lnSpc>
                <a:spcPct val="100000"/>
              </a:lnSpc>
              <a:buNone/>
            </a:pPr>
            <a:r>
              <a:rPr lang="en-US" sz="2400" dirty="0"/>
              <a:t>HOW MUCH TIME DO YOU NEED?</a:t>
            </a:r>
          </a:p>
          <a:p>
            <a:pPr lvl="1">
              <a:lnSpc>
                <a:spcPct val="100000"/>
              </a:lnSpc>
            </a:pPr>
            <a:r>
              <a:rPr lang="en-US" sz="2448" dirty="0"/>
              <a:t>25min for presentation ad 5min for [off-line] discussions and Q&amp;A</a:t>
            </a:r>
          </a:p>
          <a:p>
            <a:pPr>
              <a:lnSpc>
                <a:spcPct val="100000"/>
              </a:lnSpc>
            </a:pPr>
            <a:endParaRPr lang="en-US" sz="2000" dirty="0"/>
          </a:p>
        </p:txBody>
      </p:sp>
      <p:sp>
        <p:nvSpPr>
          <p:cNvPr id="4" name="Title 3">
            <a:extLst>
              <a:ext uri="{FF2B5EF4-FFF2-40B4-BE49-F238E27FC236}">
                <a16:creationId xmlns:a16="http://schemas.microsoft.com/office/drawing/2014/main" id="{0FF69C1C-106E-4D30-AA06-66BA26B8B956}"/>
              </a:ext>
            </a:extLst>
          </p:cNvPr>
          <p:cNvSpPr>
            <a:spLocks noGrp="1"/>
          </p:cNvSpPr>
          <p:nvPr>
            <p:ph type="title"/>
          </p:nvPr>
        </p:nvSpPr>
        <p:spPr/>
        <p:txBody>
          <a:bodyPr/>
          <a:lstStyle/>
          <a:p>
            <a:r>
              <a:rPr lang="en-US" sz="4760" dirty="0"/>
              <a:t>Deck intent                   </a:t>
            </a:r>
            <a:endParaRPr lang="en-US" dirty="0"/>
          </a:p>
        </p:txBody>
      </p:sp>
    </p:spTree>
    <p:extLst>
      <p:ext uri="{BB962C8B-B14F-4D97-AF65-F5344CB8AC3E}">
        <p14:creationId xmlns:p14="http://schemas.microsoft.com/office/powerpoint/2010/main" val="382048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CEC8F6-4AFC-403D-A670-8E8C0B051999}"/>
              </a:ext>
            </a:extLst>
          </p:cNvPr>
          <p:cNvSpPr txBox="1">
            <a:spLocks/>
          </p:cNvSpPr>
          <p:nvPr/>
        </p:nvSpPr>
        <p:spPr>
          <a:xfrm rot="16200000">
            <a:off x="-3082107" y="3066065"/>
            <a:ext cx="6994526" cy="862394"/>
          </a:xfrm>
          <a:prstGeom prst="rect">
            <a:avLst/>
          </a:prstGeom>
          <a:solidFill>
            <a:srgbClr val="002060"/>
          </a:solidFill>
          <a:ln>
            <a:noFill/>
          </a:ln>
        </p:spPr>
        <p:txBody>
          <a:bodyPr vert="horz" wrap="square" lIns="108000" tIns="72000" rIns="108000" bIns="7200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5AA1"/>
                </a:solidFill>
                <a:effectLst/>
                <a:latin typeface="+mj-lt"/>
                <a:ea typeface="+mn-ea"/>
                <a:cs typeface="Segoe UI" pitchFamily="34" charset="0"/>
              </a:defRPr>
            </a:lvl1pPr>
          </a:lstStyle>
          <a:p>
            <a:pPr algn="ctr"/>
            <a:r>
              <a:rPr lang="en-US" dirty="0">
                <a:solidFill>
                  <a:schemeClr val="bg1"/>
                </a:solidFill>
              </a:rPr>
              <a:t>DevOps Practices</a:t>
            </a:r>
          </a:p>
        </p:txBody>
      </p:sp>
      <p:grpSp>
        <p:nvGrpSpPr>
          <p:cNvPr id="5" name="Group 4">
            <a:extLst>
              <a:ext uri="{FF2B5EF4-FFF2-40B4-BE49-F238E27FC236}">
                <a16:creationId xmlns:a16="http://schemas.microsoft.com/office/drawing/2014/main" id="{54659B46-B67B-4B5A-88CE-DA1DDA9BE8C5}"/>
              </a:ext>
            </a:extLst>
          </p:cNvPr>
          <p:cNvGrpSpPr/>
          <p:nvPr/>
        </p:nvGrpSpPr>
        <p:grpSpPr>
          <a:xfrm>
            <a:off x="2909504" y="1599471"/>
            <a:ext cx="6747009" cy="3381637"/>
            <a:chOff x="609600" y="2168968"/>
            <a:chExt cx="6747009" cy="3381637"/>
          </a:xfrm>
        </p:grpSpPr>
        <p:sp>
          <p:nvSpPr>
            <p:cNvPr id="6" name="Rectangle 13">
              <a:extLst>
                <a:ext uri="{FF2B5EF4-FFF2-40B4-BE49-F238E27FC236}">
                  <a16:creationId xmlns:a16="http://schemas.microsoft.com/office/drawing/2014/main" id="{442BCC71-5151-4C23-9ABB-9E0F6BB9EEB9}"/>
                </a:ext>
              </a:extLst>
            </p:cNvPr>
            <p:cNvSpPr/>
            <p:nvPr/>
          </p:nvSpPr>
          <p:spPr>
            <a:xfrm>
              <a:off x="609600" y="2168969"/>
              <a:ext cx="2295984" cy="2814889"/>
            </a:xfrm>
            <a:custGeom>
              <a:avLst/>
              <a:gdLst/>
              <a:ahLst/>
              <a:cxnLst/>
              <a:rect l="l" t="t" r="r" b="b"/>
              <a:pathLst>
                <a:path w="2295984" h="2814889">
                  <a:moveTo>
                    <a:pt x="1645651" y="604"/>
                  </a:moveTo>
                  <a:cubicBezTo>
                    <a:pt x="1848094" y="-4791"/>
                    <a:pt x="2051499" y="25958"/>
                    <a:pt x="2244859" y="94574"/>
                  </a:cubicBezTo>
                  <a:lnTo>
                    <a:pt x="2295984" y="548672"/>
                  </a:lnTo>
                  <a:lnTo>
                    <a:pt x="1939713" y="858085"/>
                  </a:lnTo>
                  <a:cubicBezTo>
                    <a:pt x="1851219" y="830807"/>
                    <a:pt x="1759178" y="818848"/>
                    <a:pt x="1667521" y="821290"/>
                  </a:cubicBezTo>
                  <a:cubicBezTo>
                    <a:pt x="1444990" y="827220"/>
                    <a:pt x="1224720" y="918043"/>
                    <a:pt x="1059459" y="1092354"/>
                  </a:cubicBezTo>
                  <a:cubicBezTo>
                    <a:pt x="748248" y="1420605"/>
                    <a:pt x="743071" y="1927881"/>
                    <a:pt x="1034747" y="2261767"/>
                  </a:cubicBezTo>
                  <a:lnTo>
                    <a:pt x="593561" y="2372999"/>
                  </a:lnTo>
                  <a:lnTo>
                    <a:pt x="429229" y="2814889"/>
                  </a:lnTo>
                  <a:cubicBezTo>
                    <a:pt x="-151440" y="2166643"/>
                    <a:pt x="-145858" y="1170421"/>
                    <a:pt x="463682" y="527506"/>
                  </a:cubicBezTo>
                  <a:cubicBezTo>
                    <a:pt x="784921" y="188676"/>
                    <a:pt x="1213088" y="12131"/>
                    <a:pt x="1645651" y="604"/>
                  </a:cubicBezTo>
                  <a:close/>
                </a:path>
              </a:pathLst>
            </a:custGeom>
            <a:solidFill>
              <a:srgbClr val="FFC00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7" name="Rectangle 13">
              <a:extLst>
                <a:ext uri="{FF2B5EF4-FFF2-40B4-BE49-F238E27FC236}">
                  <a16:creationId xmlns:a16="http://schemas.microsoft.com/office/drawing/2014/main" id="{50F5FBB0-EC91-48B4-AD69-3940D368B88B}"/>
                </a:ext>
              </a:extLst>
            </p:cNvPr>
            <p:cNvSpPr/>
            <p:nvPr/>
          </p:nvSpPr>
          <p:spPr>
            <a:xfrm>
              <a:off x="1076601" y="3605468"/>
              <a:ext cx="3170290" cy="1945137"/>
            </a:xfrm>
            <a:custGeom>
              <a:avLst/>
              <a:gdLst/>
              <a:ahLst/>
              <a:cxnLst/>
              <a:rect l="l" t="t" r="r" b="b"/>
              <a:pathLst>
                <a:path w="3170290" h="1945137">
                  <a:moveTo>
                    <a:pt x="2538473" y="0"/>
                  </a:moveTo>
                  <a:lnTo>
                    <a:pt x="2704691" y="446231"/>
                  </a:lnTo>
                  <a:lnTo>
                    <a:pt x="3170290" y="568606"/>
                  </a:lnTo>
                  <a:lnTo>
                    <a:pt x="2883214" y="909342"/>
                  </a:lnTo>
                  <a:lnTo>
                    <a:pt x="2710946" y="1130357"/>
                  </a:lnTo>
                  <a:cubicBezTo>
                    <a:pt x="2626326" y="1228132"/>
                    <a:pt x="2539578" y="1323891"/>
                    <a:pt x="2450703" y="1417632"/>
                  </a:cubicBezTo>
                  <a:cubicBezTo>
                    <a:pt x="1808223" y="2095292"/>
                    <a:pt x="738039" y="2123810"/>
                    <a:pt x="60379" y="1481330"/>
                  </a:cubicBezTo>
                  <a:lnTo>
                    <a:pt x="0" y="1418005"/>
                  </a:lnTo>
                  <a:lnTo>
                    <a:pt x="163670" y="977895"/>
                  </a:lnTo>
                  <a:lnTo>
                    <a:pt x="606758" y="866184"/>
                  </a:lnTo>
                  <a:cubicBezTo>
                    <a:pt x="612350" y="873160"/>
                    <a:pt x="618731" y="879395"/>
                    <a:pt x="625227" y="885554"/>
                  </a:cubicBezTo>
                  <a:cubicBezTo>
                    <a:pt x="973848" y="1216077"/>
                    <a:pt x="1524403" y="1201405"/>
                    <a:pt x="1854926" y="852784"/>
                  </a:cubicBezTo>
                  <a:cubicBezTo>
                    <a:pt x="2037813" y="659882"/>
                    <a:pt x="2203189" y="450381"/>
                    <a:pt x="2351055" y="224277"/>
                  </a:cubicBezTo>
                  <a:close/>
                </a:path>
              </a:pathLst>
            </a:custGeom>
            <a:solidFill>
              <a:srgbClr val="BF000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 name="Rectangle 13">
              <a:extLst>
                <a:ext uri="{FF2B5EF4-FFF2-40B4-BE49-F238E27FC236}">
                  <a16:creationId xmlns:a16="http://schemas.microsoft.com/office/drawing/2014/main" id="{C8023B54-B737-4E94-8972-017BC830F5A3}"/>
                </a:ext>
              </a:extLst>
            </p:cNvPr>
            <p:cNvSpPr/>
            <p:nvPr/>
          </p:nvSpPr>
          <p:spPr>
            <a:xfrm>
              <a:off x="4837952" y="2533089"/>
              <a:ext cx="2518657" cy="3017372"/>
            </a:xfrm>
            <a:custGeom>
              <a:avLst/>
              <a:gdLst/>
              <a:ahLst/>
              <a:cxnLst/>
              <a:rect l="l" t="t" r="r" b="b"/>
              <a:pathLst>
                <a:path w="2518657" h="3017372">
                  <a:moveTo>
                    <a:pt x="1873033" y="0"/>
                  </a:moveTo>
                  <a:cubicBezTo>
                    <a:pt x="1937485" y="48251"/>
                    <a:pt x="1997851" y="103263"/>
                    <a:pt x="2054851" y="163384"/>
                  </a:cubicBezTo>
                  <a:cubicBezTo>
                    <a:pt x="2697331" y="841044"/>
                    <a:pt x="2668812" y="1911228"/>
                    <a:pt x="1991153" y="2553707"/>
                  </a:cubicBezTo>
                  <a:cubicBezTo>
                    <a:pt x="1439880" y="3076363"/>
                    <a:pt x="628844" y="3154966"/>
                    <a:pt x="0" y="2800607"/>
                  </a:cubicBezTo>
                  <a:lnTo>
                    <a:pt x="349" y="2800287"/>
                  </a:lnTo>
                  <a:lnTo>
                    <a:pt x="3361" y="2801637"/>
                  </a:lnTo>
                  <a:lnTo>
                    <a:pt x="380086" y="2505975"/>
                  </a:lnTo>
                  <a:lnTo>
                    <a:pt x="351837" y="2053894"/>
                  </a:lnTo>
                  <a:cubicBezTo>
                    <a:pt x="681072" y="2270879"/>
                    <a:pt x="1127742" y="2240995"/>
                    <a:pt x="1426305" y="1957931"/>
                  </a:cubicBezTo>
                  <a:cubicBezTo>
                    <a:pt x="1774926" y="1627408"/>
                    <a:pt x="1789598" y="1076853"/>
                    <a:pt x="1459074" y="728232"/>
                  </a:cubicBezTo>
                  <a:cubicBezTo>
                    <a:pt x="1418098" y="685012"/>
                    <a:pt x="1373739" y="646924"/>
                    <a:pt x="1326763" y="614048"/>
                  </a:cubicBezTo>
                  <a:lnTo>
                    <a:pt x="1444008" y="159210"/>
                  </a:lnTo>
                  <a:lnTo>
                    <a:pt x="1667443" y="75217"/>
                  </a:lnTo>
                  <a:close/>
                </a:path>
              </a:pathLst>
            </a:custGeom>
            <a:solidFill>
              <a:srgbClr val="FF4925"/>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Rectangle 13">
              <a:extLst>
                <a:ext uri="{FF2B5EF4-FFF2-40B4-BE49-F238E27FC236}">
                  <a16:creationId xmlns:a16="http://schemas.microsoft.com/office/drawing/2014/main" id="{E31F486A-1FAC-4E72-953A-455D05C219B4}"/>
                </a:ext>
              </a:extLst>
            </p:cNvPr>
            <p:cNvSpPr/>
            <p:nvPr/>
          </p:nvSpPr>
          <p:spPr>
            <a:xfrm>
              <a:off x="2604149" y="2281314"/>
              <a:ext cx="2563161" cy="302664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rgbClr val="92D05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0" name="Rectangle 13">
              <a:extLst>
                <a:ext uri="{FF2B5EF4-FFF2-40B4-BE49-F238E27FC236}">
                  <a16:creationId xmlns:a16="http://schemas.microsoft.com/office/drawing/2014/main" id="{C35C4DBC-0E2A-4B14-976E-2DFD83EFADFE}"/>
                </a:ext>
              </a:extLst>
            </p:cNvPr>
            <p:cNvSpPr/>
            <p:nvPr/>
          </p:nvSpPr>
          <p:spPr>
            <a:xfrm>
              <a:off x="3651498" y="2168968"/>
              <a:ext cx="3011958" cy="1963332"/>
            </a:xfrm>
            <a:custGeom>
              <a:avLst/>
              <a:gdLst/>
              <a:ahLst/>
              <a:cxnLst/>
              <a:rect l="l" t="t" r="r" b="b"/>
              <a:pathLst>
                <a:path w="3011958" h="1963332">
                  <a:moveTo>
                    <a:pt x="2059336" y="603"/>
                  </a:moveTo>
                  <a:cubicBezTo>
                    <a:pt x="2395966" y="9574"/>
                    <a:pt x="2729934" y="118484"/>
                    <a:pt x="3011958" y="327346"/>
                  </a:cubicBezTo>
                  <a:lnTo>
                    <a:pt x="2836835" y="393178"/>
                  </a:lnTo>
                  <a:lnTo>
                    <a:pt x="2589903" y="483520"/>
                  </a:lnTo>
                  <a:lnTo>
                    <a:pt x="2589194" y="486270"/>
                  </a:lnTo>
                  <a:lnTo>
                    <a:pt x="2583509" y="488407"/>
                  </a:lnTo>
                  <a:lnTo>
                    <a:pt x="2468589" y="951117"/>
                  </a:lnTo>
                  <a:cubicBezTo>
                    <a:pt x="2337511" y="868163"/>
                    <a:pt x="2188007" y="825301"/>
                    <a:pt x="2037466" y="821288"/>
                  </a:cubicBezTo>
                  <a:cubicBezTo>
                    <a:pt x="1814934" y="815359"/>
                    <a:pt x="1590140" y="894321"/>
                    <a:pt x="1415829" y="1059583"/>
                  </a:cubicBezTo>
                  <a:cubicBezTo>
                    <a:pt x="1319379" y="1151027"/>
                    <a:pt x="1227079" y="1246848"/>
                    <a:pt x="1138928" y="1347046"/>
                  </a:cubicBezTo>
                  <a:lnTo>
                    <a:pt x="916266" y="1624253"/>
                  </a:lnTo>
                  <a:lnTo>
                    <a:pt x="630587" y="1963332"/>
                  </a:lnTo>
                  <a:lnTo>
                    <a:pt x="167101" y="1841512"/>
                  </a:lnTo>
                  <a:lnTo>
                    <a:pt x="0" y="1392912"/>
                  </a:lnTo>
                  <a:lnTo>
                    <a:pt x="328920" y="999303"/>
                  </a:lnTo>
                  <a:cubicBezTo>
                    <a:pt x="411216" y="911806"/>
                    <a:pt x="493512" y="824310"/>
                    <a:pt x="575807" y="736813"/>
                  </a:cubicBezTo>
                  <a:cubicBezTo>
                    <a:pt x="665515" y="643684"/>
                    <a:pt x="757240" y="552682"/>
                    <a:pt x="850981" y="463806"/>
                  </a:cubicBezTo>
                  <a:cubicBezTo>
                    <a:pt x="1189811" y="142566"/>
                    <a:pt x="1626773" y="-10923"/>
                    <a:pt x="2059336" y="603"/>
                  </a:cubicBezTo>
                  <a:close/>
                </a:path>
              </a:pathLst>
            </a:custGeom>
            <a:solidFill>
              <a:srgbClr val="0070C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sp>
        <p:nvSpPr>
          <p:cNvPr id="11" name="TextBox 10">
            <a:extLst>
              <a:ext uri="{FF2B5EF4-FFF2-40B4-BE49-F238E27FC236}">
                <a16:creationId xmlns:a16="http://schemas.microsoft.com/office/drawing/2014/main" id="{29FBAE23-5EF7-42E2-BD19-49CCA52B9389}"/>
              </a:ext>
            </a:extLst>
          </p:cNvPr>
          <p:cNvSpPr txBox="1"/>
          <p:nvPr/>
        </p:nvSpPr>
        <p:spPr>
          <a:xfrm>
            <a:off x="1027962" y="148897"/>
            <a:ext cx="4839131" cy="1752867"/>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Monitoring of running applications in production environments enables a DevOps team to detect issues as they occur, to mitigate the impact, and to understand the application health. Further monitoring of customer usage helps organizations form hypotheses and quickly validate or disprove experiments.</a:t>
            </a:r>
          </a:p>
          <a:p>
            <a:pPr lvl="0" defTabSz="914400">
              <a:defRPr/>
            </a:pPr>
            <a:r>
              <a:rPr lang="en-US" sz="1100" kern="0" dirty="0">
                <a:solidFill>
                  <a:schemeClr val="bg1"/>
                </a:solidFill>
                <a:latin typeface="Calibri"/>
              </a:rPr>
              <a:t> </a:t>
            </a:r>
          </a:p>
          <a:p>
            <a:pPr lvl="0" defTabSz="914400">
              <a:defRPr/>
            </a:pPr>
            <a:r>
              <a:rPr lang="en-CA" sz="1100" kern="0" dirty="0">
                <a:solidFill>
                  <a:schemeClr val="bg1"/>
                </a:solidFill>
                <a:latin typeface="Calibri"/>
              </a:rPr>
              <a:t>T</a:t>
            </a:r>
            <a:r>
              <a:rPr lang="en-US" sz="1100" kern="0" dirty="0">
                <a:solidFill>
                  <a:schemeClr val="bg1"/>
                </a:solidFill>
                <a:latin typeface="Calibri"/>
              </a:rPr>
              <a:t>op performers</a:t>
            </a:r>
          </a:p>
          <a:p>
            <a:pPr marL="266700" lvl="0" indent="-180975" defTabSz="914400">
              <a:buFont typeface="Arial" panose="020B0604020202020204" pitchFamily="34" charset="0"/>
              <a:buChar char="•"/>
              <a:defRPr/>
            </a:pPr>
            <a:r>
              <a:rPr lang="en-US" sz="1100" kern="0" dirty="0">
                <a:solidFill>
                  <a:schemeClr val="bg1"/>
                </a:solidFill>
                <a:latin typeface="Calibri"/>
              </a:rPr>
              <a:t>Foster a growth mindset.</a:t>
            </a:r>
          </a:p>
          <a:p>
            <a:pPr marL="266700" lvl="0" indent="-180975" defTabSz="914400">
              <a:buFont typeface="Arial" panose="020B0604020202020204" pitchFamily="34" charset="0"/>
              <a:buChar char="•"/>
              <a:defRPr/>
            </a:pPr>
            <a:r>
              <a:rPr lang="en-US" sz="1100" kern="0" dirty="0">
                <a:solidFill>
                  <a:schemeClr val="bg1"/>
                </a:solidFill>
                <a:latin typeface="Calibri"/>
              </a:rPr>
              <a:t>Reward innovation </a:t>
            </a:r>
          </a:p>
          <a:p>
            <a:pPr marL="266700" lvl="0" indent="-180975" defTabSz="914400">
              <a:buFont typeface="Arial" panose="020B0604020202020204" pitchFamily="34" charset="0"/>
              <a:buChar char="•"/>
              <a:defRPr/>
            </a:pPr>
            <a:r>
              <a:rPr lang="en-US" sz="1100" kern="0" dirty="0">
                <a:solidFill>
                  <a:schemeClr val="bg1"/>
                </a:solidFill>
                <a:latin typeface="Calibri"/>
              </a:rPr>
              <a:t>Create a learning climate</a:t>
            </a:r>
          </a:p>
          <a:p>
            <a:pPr marL="266700" lvl="0" indent="-180975" defTabSz="914400">
              <a:buFont typeface="Arial" panose="020B0604020202020204" pitchFamily="34" charset="0"/>
              <a:buChar char="•"/>
              <a:defRPr/>
            </a:pPr>
            <a:r>
              <a:rPr lang="en-US" sz="1100" kern="0" dirty="0">
                <a:solidFill>
                  <a:schemeClr val="bg1"/>
                </a:solidFill>
                <a:latin typeface="Calibri"/>
              </a:rPr>
              <a:t>Collaborate and experiment</a:t>
            </a:r>
          </a:p>
          <a:p>
            <a:pPr marL="266700" lvl="0" indent="-180975" defTabSz="914400">
              <a:buFont typeface="Arial" panose="020B0604020202020204" pitchFamily="34" charset="0"/>
              <a:buChar char="•"/>
              <a:defRPr/>
            </a:pPr>
            <a:r>
              <a:rPr lang="en-CA" sz="1100" kern="0" dirty="0">
                <a:solidFill>
                  <a:schemeClr val="bg1"/>
                </a:solidFill>
                <a:latin typeface="Calibri"/>
              </a:rPr>
              <a:t>U</a:t>
            </a:r>
            <a:r>
              <a:rPr lang="en-US" sz="1100" kern="0" dirty="0">
                <a:solidFill>
                  <a:schemeClr val="bg1"/>
                </a:solidFill>
                <a:latin typeface="Calibri"/>
              </a:rPr>
              <a:t>ser empathy</a:t>
            </a:r>
          </a:p>
        </p:txBody>
      </p:sp>
      <p:cxnSp>
        <p:nvCxnSpPr>
          <p:cNvPr id="12" name="Straight Connector 11">
            <a:extLst>
              <a:ext uri="{FF2B5EF4-FFF2-40B4-BE49-F238E27FC236}">
                <a16:creationId xmlns:a16="http://schemas.microsoft.com/office/drawing/2014/main" id="{710F1AF1-1DFA-42BD-A5C6-3F6D4D7612ED}"/>
              </a:ext>
            </a:extLst>
          </p:cNvPr>
          <p:cNvCxnSpPr>
            <a:cxnSpLocks/>
          </p:cNvCxnSpPr>
          <p:nvPr/>
        </p:nvCxnSpPr>
        <p:spPr>
          <a:xfrm flipH="1" flipV="1">
            <a:off x="4037876" y="1119328"/>
            <a:ext cx="9023" cy="736632"/>
          </a:xfrm>
          <a:prstGeom prst="line">
            <a:avLst/>
          </a:prstGeom>
          <a:noFill/>
          <a:ln w="10000" cap="flat" cmpd="sng" algn="ctr">
            <a:solidFill>
              <a:schemeClr val="bg1"/>
            </a:solidFill>
            <a:prstDash val="solid"/>
            <a:headEnd type="oval"/>
            <a:tailEnd type="oval"/>
          </a:ln>
          <a:effectLst/>
        </p:spPr>
      </p:cxnSp>
      <p:cxnSp>
        <p:nvCxnSpPr>
          <p:cNvPr id="14" name="Straight Connector 13">
            <a:extLst>
              <a:ext uri="{FF2B5EF4-FFF2-40B4-BE49-F238E27FC236}">
                <a16:creationId xmlns:a16="http://schemas.microsoft.com/office/drawing/2014/main" id="{35F7F3E2-01A0-45B8-87F1-373539BF1E3B}"/>
              </a:ext>
            </a:extLst>
          </p:cNvPr>
          <p:cNvCxnSpPr>
            <a:cxnSpLocks/>
          </p:cNvCxnSpPr>
          <p:nvPr/>
        </p:nvCxnSpPr>
        <p:spPr>
          <a:xfrm>
            <a:off x="9458597" y="3249573"/>
            <a:ext cx="528748" cy="0"/>
          </a:xfrm>
          <a:prstGeom prst="line">
            <a:avLst/>
          </a:prstGeom>
          <a:noFill/>
          <a:ln w="10000" cap="flat" cmpd="sng" algn="ctr">
            <a:solidFill>
              <a:schemeClr val="bg1"/>
            </a:solidFill>
            <a:prstDash val="solid"/>
            <a:headEnd type="oval"/>
            <a:tailEnd type="oval"/>
          </a:ln>
          <a:effectLst/>
        </p:spPr>
      </p:cxnSp>
      <p:sp>
        <p:nvSpPr>
          <p:cNvPr id="15" name="TextBox 14">
            <a:extLst>
              <a:ext uri="{FF2B5EF4-FFF2-40B4-BE49-F238E27FC236}">
                <a16:creationId xmlns:a16="http://schemas.microsoft.com/office/drawing/2014/main" id="{08767181-072B-4705-A2A6-820DABCBC601}"/>
              </a:ext>
            </a:extLst>
          </p:cNvPr>
          <p:cNvSpPr txBox="1"/>
          <p:nvPr/>
        </p:nvSpPr>
        <p:spPr>
          <a:xfrm>
            <a:off x="6207255" y="5438548"/>
            <a:ext cx="3170290" cy="696099"/>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The goal for modern application delivery is responsiveness, which relies on flexible scheduling, limiting work in process in favor of iterative experiments, and close team collaboration to facilitate real-time communication and eliminate wasteful handoffs. </a:t>
            </a:r>
          </a:p>
        </p:txBody>
      </p:sp>
      <p:cxnSp>
        <p:nvCxnSpPr>
          <p:cNvPr id="16" name="Straight Connector 15">
            <a:extLst>
              <a:ext uri="{FF2B5EF4-FFF2-40B4-BE49-F238E27FC236}">
                <a16:creationId xmlns:a16="http://schemas.microsoft.com/office/drawing/2014/main" id="{F0324305-4F3D-435A-BA91-0964E962713C}"/>
              </a:ext>
            </a:extLst>
          </p:cNvPr>
          <p:cNvCxnSpPr>
            <a:cxnSpLocks/>
          </p:cNvCxnSpPr>
          <p:nvPr/>
        </p:nvCxnSpPr>
        <p:spPr>
          <a:xfrm>
            <a:off x="6866309" y="4414361"/>
            <a:ext cx="0" cy="873243"/>
          </a:xfrm>
          <a:prstGeom prst="line">
            <a:avLst/>
          </a:prstGeom>
          <a:noFill/>
          <a:ln w="10000" cap="flat" cmpd="sng" algn="ctr">
            <a:solidFill>
              <a:schemeClr val="bg1"/>
            </a:solidFill>
            <a:prstDash val="solid"/>
            <a:headEnd type="oval"/>
            <a:tailEnd type="oval"/>
          </a:ln>
          <a:effectLst/>
        </p:spPr>
      </p:cxnSp>
      <p:sp>
        <p:nvSpPr>
          <p:cNvPr id="17" name="TextBox 16">
            <a:extLst>
              <a:ext uri="{FF2B5EF4-FFF2-40B4-BE49-F238E27FC236}">
                <a16:creationId xmlns:a16="http://schemas.microsoft.com/office/drawing/2014/main" id="{B0EEF071-4287-4CCB-AAC0-A16389007F6A}"/>
              </a:ext>
            </a:extLst>
          </p:cNvPr>
          <p:cNvSpPr txBox="1"/>
          <p:nvPr/>
        </p:nvSpPr>
        <p:spPr>
          <a:xfrm>
            <a:off x="1050377" y="5438547"/>
            <a:ext cx="4652255" cy="696099"/>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The point of DevOps is to achieve better outcomes. More frequent deployments allow you introduce new value more quickly. Higher deployment velocity gives you faster feedback on every change. Faster time to mitigate failures gives your users higher availability. More successful changes eliminate rework and let you go faster. All of these lead to more satisfied customers and more motivated employees.</a:t>
            </a:r>
          </a:p>
        </p:txBody>
      </p:sp>
      <p:cxnSp>
        <p:nvCxnSpPr>
          <p:cNvPr id="18" name="Straight Connector 17">
            <a:extLst>
              <a:ext uri="{FF2B5EF4-FFF2-40B4-BE49-F238E27FC236}">
                <a16:creationId xmlns:a16="http://schemas.microsoft.com/office/drawing/2014/main" id="{A682D886-0BC1-43F0-B721-535081C533E8}"/>
              </a:ext>
            </a:extLst>
          </p:cNvPr>
          <p:cNvCxnSpPr>
            <a:cxnSpLocks/>
          </p:cNvCxnSpPr>
          <p:nvPr/>
        </p:nvCxnSpPr>
        <p:spPr>
          <a:xfrm flipV="1">
            <a:off x="4110065" y="4738462"/>
            <a:ext cx="0" cy="656592"/>
          </a:xfrm>
          <a:prstGeom prst="line">
            <a:avLst/>
          </a:prstGeom>
          <a:noFill/>
          <a:ln w="10000" cap="flat" cmpd="sng" algn="ctr">
            <a:solidFill>
              <a:schemeClr val="bg1"/>
            </a:solidFill>
            <a:prstDash val="solid"/>
            <a:headEnd type="oval"/>
            <a:tailEnd type="oval"/>
          </a:ln>
          <a:effectLst/>
        </p:spPr>
      </p:cxnSp>
      <p:sp>
        <p:nvSpPr>
          <p:cNvPr id="19" name="TextBox 18">
            <a:extLst>
              <a:ext uri="{FF2B5EF4-FFF2-40B4-BE49-F238E27FC236}">
                <a16:creationId xmlns:a16="http://schemas.microsoft.com/office/drawing/2014/main" id="{1B86A6D1-B8D7-46B2-BD64-2D0D7BA8B544}"/>
              </a:ext>
            </a:extLst>
          </p:cNvPr>
          <p:cNvSpPr txBox="1"/>
          <p:nvPr/>
        </p:nvSpPr>
        <p:spPr>
          <a:xfrm>
            <a:off x="7114898" y="169008"/>
            <a:ext cx="4839132" cy="804473"/>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Measurement is key to being able to assess performance and target improvement. Measurement allows you to see the state of the app in production, the flow from idea to code to delivery, and the actual usage of the features you produce. </a:t>
            </a:r>
            <a:endParaRPr lang="en-CA" sz="1100" kern="0" dirty="0">
              <a:solidFill>
                <a:schemeClr val="bg1"/>
              </a:solidFill>
              <a:latin typeface="Calibri"/>
            </a:endParaRPr>
          </a:p>
          <a:p>
            <a:pPr lvl="0" defTabSz="914400">
              <a:defRPr/>
            </a:pP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20" name="Straight Connector 19">
            <a:extLst>
              <a:ext uri="{FF2B5EF4-FFF2-40B4-BE49-F238E27FC236}">
                <a16:creationId xmlns:a16="http://schemas.microsoft.com/office/drawing/2014/main" id="{D5F0AE62-0F3B-4482-A10B-D8202E92C9C4}"/>
              </a:ext>
            </a:extLst>
          </p:cNvPr>
          <p:cNvCxnSpPr>
            <a:cxnSpLocks/>
          </p:cNvCxnSpPr>
          <p:nvPr/>
        </p:nvCxnSpPr>
        <p:spPr>
          <a:xfrm flipV="1">
            <a:off x="8523912" y="1119328"/>
            <a:ext cx="0" cy="782436"/>
          </a:xfrm>
          <a:prstGeom prst="line">
            <a:avLst/>
          </a:prstGeom>
          <a:noFill/>
          <a:ln w="10000" cap="flat" cmpd="sng" algn="ctr">
            <a:solidFill>
              <a:schemeClr val="bg1"/>
            </a:solidFill>
            <a:prstDash val="solid"/>
            <a:headEnd type="oval"/>
            <a:tailEnd type="oval"/>
          </a:ln>
          <a:effectLst/>
        </p:spPr>
      </p:cxnSp>
      <p:sp>
        <p:nvSpPr>
          <p:cNvPr id="21" name="TextBox 20">
            <a:extLst>
              <a:ext uri="{FF2B5EF4-FFF2-40B4-BE49-F238E27FC236}">
                <a16:creationId xmlns:a16="http://schemas.microsoft.com/office/drawing/2014/main" id="{78E7BA73-B045-44ED-9E02-7F0910FA3665}"/>
              </a:ext>
            </a:extLst>
          </p:cNvPr>
          <p:cNvSpPr txBox="1"/>
          <p:nvPr/>
        </p:nvSpPr>
        <p:spPr>
          <a:xfrm rot="18562164">
            <a:off x="3288789" y="2122367"/>
            <a:ext cx="2547271" cy="2205546"/>
          </a:xfrm>
          <a:prstGeom prst="rect">
            <a:avLst/>
          </a:prstGeom>
          <a:noFill/>
          <a:ln>
            <a:noFill/>
          </a:ln>
        </p:spPr>
        <p:txBody>
          <a:bodyPr wrap="none" rtlCol="0">
            <a:prstTxWarp prst="textArchUp">
              <a:avLst/>
            </a:prstTxWarp>
            <a:spAutoFit/>
          </a:bodyPr>
          <a:lstStyle/>
          <a:p>
            <a:pPr algn="ctr"/>
            <a:r>
              <a:rPr lang="en-CA" dirty="0">
                <a:solidFill>
                  <a:schemeClr val="bg2">
                    <a:lumMod val="25000"/>
                  </a:schemeClr>
                </a:solidFill>
              </a:rPr>
              <a:t>CULTURE</a:t>
            </a:r>
            <a:endParaRPr lang="en-CA" sz="1800" dirty="0">
              <a:solidFill>
                <a:schemeClr val="bg2">
                  <a:lumMod val="25000"/>
                </a:schemeClr>
              </a:solidFill>
            </a:endParaRPr>
          </a:p>
        </p:txBody>
      </p:sp>
      <p:sp>
        <p:nvSpPr>
          <p:cNvPr id="22" name="TextBox 21">
            <a:extLst>
              <a:ext uri="{FF2B5EF4-FFF2-40B4-BE49-F238E27FC236}">
                <a16:creationId xmlns:a16="http://schemas.microsoft.com/office/drawing/2014/main" id="{0BFD9F2D-1E20-4B9E-B1DD-12D2CA11236A}"/>
              </a:ext>
            </a:extLst>
          </p:cNvPr>
          <p:cNvSpPr txBox="1"/>
          <p:nvPr/>
        </p:nvSpPr>
        <p:spPr>
          <a:xfrm rot="20335165">
            <a:off x="3625131" y="3146941"/>
            <a:ext cx="2163097" cy="1386577"/>
          </a:xfrm>
          <a:prstGeom prst="rect">
            <a:avLst/>
          </a:prstGeom>
          <a:noFill/>
        </p:spPr>
        <p:txBody>
          <a:bodyPr wrap="none" rtlCol="0">
            <a:prstTxWarp prst="textArchDown">
              <a:avLst/>
            </a:prstTxWarp>
            <a:spAutoFit/>
          </a:bodyPr>
          <a:lstStyle/>
          <a:p>
            <a:pPr algn="ctr"/>
            <a:r>
              <a:rPr lang="en-US" dirty="0">
                <a:solidFill>
                  <a:schemeClr val="bg1"/>
                </a:solidFill>
              </a:rPr>
              <a:t>OUTCOMES</a:t>
            </a:r>
            <a:endParaRPr lang="en-CA" sz="1800" dirty="0">
              <a:solidFill>
                <a:schemeClr val="bg1"/>
              </a:solidFill>
            </a:endParaRPr>
          </a:p>
        </p:txBody>
      </p:sp>
      <p:sp>
        <p:nvSpPr>
          <p:cNvPr id="23" name="TextBox 22">
            <a:extLst>
              <a:ext uri="{FF2B5EF4-FFF2-40B4-BE49-F238E27FC236}">
                <a16:creationId xmlns:a16="http://schemas.microsoft.com/office/drawing/2014/main" id="{A27DBEF6-A263-4785-86C5-10FADF390285}"/>
              </a:ext>
            </a:extLst>
          </p:cNvPr>
          <p:cNvSpPr txBox="1"/>
          <p:nvPr/>
        </p:nvSpPr>
        <p:spPr>
          <a:xfrm rot="2926339">
            <a:off x="6372447" y="3868016"/>
            <a:ext cx="1112164" cy="369332"/>
          </a:xfrm>
          <a:prstGeom prst="rect">
            <a:avLst/>
          </a:prstGeom>
          <a:noFill/>
        </p:spPr>
        <p:txBody>
          <a:bodyPr wrap="none" rtlCol="0">
            <a:spAutoFit/>
          </a:bodyPr>
          <a:lstStyle/>
          <a:p>
            <a:r>
              <a:rPr lang="en-US" sz="1800" dirty="0">
                <a:solidFill>
                  <a:schemeClr val="bg2">
                    <a:lumMod val="25000"/>
                  </a:schemeClr>
                </a:solidFill>
              </a:rPr>
              <a:t>PROCESS</a:t>
            </a:r>
            <a:endParaRPr lang="en-CA" sz="1800" dirty="0">
              <a:solidFill>
                <a:schemeClr val="bg2">
                  <a:lumMod val="25000"/>
                </a:schemeClr>
              </a:solidFill>
            </a:endParaRPr>
          </a:p>
        </p:txBody>
      </p:sp>
      <p:sp>
        <p:nvSpPr>
          <p:cNvPr id="24" name="TextBox 23">
            <a:extLst>
              <a:ext uri="{FF2B5EF4-FFF2-40B4-BE49-F238E27FC236}">
                <a16:creationId xmlns:a16="http://schemas.microsoft.com/office/drawing/2014/main" id="{ADCA7B32-FF90-4E10-8E96-C5D8FCAA3B90}"/>
              </a:ext>
            </a:extLst>
          </p:cNvPr>
          <p:cNvSpPr txBox="1"/>
          <p:nvPr/>
        </p:nvSpPr>
        <p:spPr>
          <a:xfrm rot="19750452">
            <a:off x="6436142" y="2133431"/>
            <a:ext cx="2877066" cy="2232285"/>
          </a:xfrm>
          <a:prstGeom prst="rect">
            <a:avLst/>
          </a:prstGeom>
          <a:noFill/>
        </p:spPr>
        <p:txBody>
          <a:bodyPr wrap="none" rtlCol="0">
            <a:prstTxWarp prst="textArchUp">
              <a:avLst/>
            </a:prstTxWarp>
            <a:spAutoFit/>
          </a:bodyPr>
          <a:lstStyle/>
          <a:p>
            <a:pPr algn="ctr"/>
            <a:r>
              <a:rPr lang="en-US" sz="1800" dirty="0">
                <a:solidFill>
                  <a:schemeClr val="bg1"/>
                </a:solidFill>
              </a:rPr>
              <a:t>MEASUREMENTS</a:t>
            </a:r>
            <a:endParaRPr lang="en-CA" sz="1800" dirty="0">
              <a:solidFill>
                <a:schemeClr val="bg1"/>
              </a:solidFill>
            </a:endParaRPr>
          </a:p>
        </p:txBody>
      </p:sp>
      <p:sp>
        <p:nvSpPr>
          <p:cNvPr id="25" name="TextBox 24">
            <a:extLst>
              <a:ext uri="{FF2B5EF4-FFF2-40B4-BE49-F238E27FC236}">
                <a16:creationId xmlns:a16="http://schemas.microsoft.com/office/drawing/2014/main" id="{36DAFBCC-1D3B-4BAB-9863-7BB4790F2DF9}"/>
              </a:ext>
            </a:extLst>
          </p:cNvPr>
          <p:cNvSpPr txBox="1"/>
          <p:nvPr/>
        </p:nvSpPr>
        <p:spPr>
          <a:xfrm rot="18236355">
            <a:off x="7313630" y="2906494"/>
            <a:ext cx="2163097" cy="1386577"/>
          </a:xfrm>
          <a:prstGeom prst="rect">
            <a:avLst/>
          </a:prstGeom>
          <a:noFill/>
        </p:spPr>
        <p:txBody>
          <a:bodyPr wrap="none" rtlCol="0">
            <a:prstTxWarp prst="textArchDown">
              <a:avLst/>
            </a:prstTxWarp>
            <a:spAutoFit/>
          </a:bodyPr>
          <a:lstStyle/>
          <a:p>
            <a:pPr algn="ctr"/>
            <a:r>
              <a:rPr lang="en-CA" sz="1800" dirty="0">
                <a:solidFill>
                  <a:schemeClr val="bg1"/>
                </a:solidFill>
              </a:rPr>
              <a:t>TECHNOLOGY</a:t>
            </a:r>
          </a:p>
        </p:txBody>
      </p:sp>
      <p:sp>
        <p:nvSpPr>
          <p:cNvPr id="51" name="TextBox 50">
            <a:extLst>
              <a:ext uri="{FF2B5EF4-FFF2-40B4-BE49-F238E27FC236}">
                <a16:creationId xmlns:a16="http://schemas.microsoft.com/office/drawing/2014/main" id="{3B6C3A0A-5287-4AD1-A3DF-64C35D4BBC78}"/>
              </a:ext>
            </a:extLst>
          </p:cNvPr>
          <p:cNvSpPr txBox="1"/>
          <p:nvPr/>
        </p:nvSpPr>
        <p:spPr>
          <a:xfrm rot="2926339">
            <a:off x="5063511" y="2362302"/>
            <a:ext cx="1112164" cy="369332"/>
          </a:xfrm>
          <a:prstGeom prst="rect">
            <a:avLst/>
          </a:prstGeom>
          <a:noFill/>
        </p:spPr>
        <p:txBody>
          <a:bodyPr wrap="none" rtlCol="0">
            <a:spAutoFit/>
          </a:bodyPr>
          <a:lstStyle/>
          <a:p>
            <a:r>
              <a:rPr lang="en-US" sz="1800" dirty="0">
                <a:solidFill>
                  <a:schemeClr val="bg2">
                    <a:lumMod val="25000"/>
                  </a:schemeClr>
                </a:solidFill>
              </a:rPr>
              <a:t>PROCESS</a:t>
            </a:r>
            <a:endParaRPr lang="en-CA" sz="1800" dirty="0">
              <a:solidFill>
                <a:schemeClr val="bg2">
                  <a:lumMod val="25000"/>
                </a:schemeClr>
              </a:solidFill>
            </a:endParaRPr>
          </a:p>
        </p:txBody>
      </p:sp>
      <p:sp>
        <p:nvSpPr>
          <p:cNvPr id="52" name="TextBox 51">
            <a:extLst>
              <a:ext uri="{FF2B5EF4-FFF2-40B4-BE49-F238E27FC236}">
                <a16:creationId xmlns:a16="http://schemas.microsoft.com/office/drawing/2014/main" id="{E9B5CE84-44FE-4141-9AD1-E635D02BF8D6}"/>
              </a:ext>
            </a:extLst>
          </p:cNvPr>
          <p:cNvSpPr txBox="1"/>
          <p:nvPr/>
        </p:nvSpPr>
        <p:spPr>
          <a:xfrm>
            <a:off x="9612317" y="5111453"/>
            <a:ext cx="2645036" cy="1230463"/>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Top performers</a:t>
            </a:r>
          </a:p>
          <a:p>
            <a:pPr marL="266700" lvl="0" indent="-180975" defTabSz="914400">
              <a:buFont typeface="Arial" panose="020B0604020202020204" pitchFamily="34" charset="0"/>
              <a:buChar char="•"/>
              <a:defRPr/>
            </a:pPr>
            <a:r>
              <a:rPr lang="en-US" sz="1100" kern="0" dirty="0">
                <a:solidFill>
                  <a:schemeClr val="bg1"/>
                </a:solidFill>
                <a:latin typeface="Calibri"/>
              </a:rPr>
              <a:t>Go beyond cross-functional</a:t>
            </a:r>
          </a:p>
          <a:p>
            <a:pPr marL="266700" lvl="0" indent="-180975" defTabSz="914400">
              <a:buFont typeface="Arial" panose="020B0604020202020204" pitchFamily="34" charset="0"/>
              <a:buChar char="•"/>
              <a:defRPr/>
            </a:pPr>
            <a:r>
              <a:rPr lang="en-US" sz="1100" kern="0" dirty="0">
                <a:solidFill>
                  <a:schemeClr val="bg1"/>
                </a:solidFill>
                <a:latin typeface="Calibri"/>
              </a:rPr>
              <a:t>Create multi-disciplinary teams</a:t>
            </a:r>
          </a:p>
          <a:p>
            <a:pPr marL="266700" lvl="0" indent="-180975" defTabSz="914400">
              <a:buFont typeface="Arial" panose="020B0604020202020204" pitchFamily="34" charset="0"/>
              <a:buChar char="•"/>
              <a:defRPr/>
            </a:pPr>
            <a:r>
              <a:rPr lang="en-US" sz="1100" kern="0" dirty="0">
                <a:solidFill>
                  <a:schemeClr val="bg1"/>
                </a:solidFill>
                <a:latin typeface="Calibri"/>
              </a:rPr>
              <a:t>Allow autonomous teams to go fast</a:t>
            </a:r>
          </a:p>
          <a:p>
            <a:pPr marL="266700" lvl="0" indent="-180975" defTabSz="914400">
              <a:buFont typeface="Arial" panose="020B0604020202020204" pitchFamily="34" charset="0"/>
              <a:buChar char="•"/>
              <a:defRPr/>
            </a:pPr>
            <a:r>
              <a:rPr lang="en-US" sz="1100" kern="0" dirty="0">
                <a:solidFill>
                  <a:schemeClr val="bg1"/>
                </a:solidFill>
                <a:latin typeface="Calibri"/>
              </a:rPr>
              <a:t>Align teams with enterprise objectives</a:t>
            </a:r>
          </a:p>
          <a:p>
            <a:pPr marL="266700" lvl="0" indent="-180975" defTabSz="914400">
              <a:buFont typeface="Arial" panose="020B0604020202020204" pitchFamily="34" charset="0"/>
              <a:buChar char="•"/>
              <a:defRPr/>
            </a:pPr>
            <a:r>
              <a:rPr lang="en-US" sz="1100" kern="0" dirty="0">
                <a:solidFill>
                  <a:schemeClr val="bg1"/>
                </a:solidFill>
                <a:latin typeface="Calibri"/>
              </a:rPr>
              <a:t>Common product backlog</a:t>
            </a:r>
          </a:p>
          <a:p>
            <a:pPr marL="266700" lvl="0" indent="-180975" defTabSz="914400">
              <a:buFont typeface="Arial" panose="020B0604020202020204" pitchFamily="34" charset="0"/>
              <a:buChar char="•"/>
              <a:defRPr/>
            </a:pPr>
            <a:r>
              <a:rPr lang="en-CA" sz="1100" kern="0" dirty="0">
                <a:solidFill>
                  <a:schemeClr val="bg1"/>
                </a:solidFill>
                <a:latin typeface="Calibri"/>
              </a:rPr>
              <a:t>Minimize work in progress</a:t>
            </a:r>
            <a:endParaRPr lang="en-US" sz="1100" kern="0" dirty="0">
              <a:solidFill>
                <a:schemeClr val="bg1"/>
              </a:solidFill>
              <a:latin typeface="Calibri"/>
            </a:endParaRPr>
          </a:p>
          <a:p>
            <a:pPr marL="266700" lvl="0" indent="-180975" defTabSz="914400">
              <a:buFont typeface="Arial" panose="020B0604020202020204" pitchFamily="34" charset="0"/>
              <a:buChar char="•"/>
              <a:defRPr/>
            </a:pPr>
            <a:r>
              <a:rPr lang="en-US" sz="1100" kern="0" dirty="0">
                <a:solidFill>
                  <a:schemeClr val="bg1"/>
                </a:solidFill>
                <a:latin typeface="Calibri"/>
              </a:rPr>
              <a:t>Nimble and rigorous quality practices</a:t>
            </a:r>
          </a:p>
        </p:txBody>
      </p:sp>
      <p:sp>
        <p:nvSpPr>
          <p:cNvPr id="56" name="Rectangle 55">
            <a:extLst>
              <a:ext uri="{FF2B5EF4-FFF2-40B4-BE49-F238E27FC236}">
                <a16:creationId xmlns:a16="http://schemas.microsoft.com/office/drawing/2014/main" id="{529E7E4C-A366-48C6-9A66-507E95E81C65}"/>
              </a:ext>
            </a:extLst>
          </p:cNvPr>
          <p:cNvSpPr/>
          <p:nvPr/>
        </p:nvSpPr>
        <p:spPr>
          <a:xfrm>
            <a:off x="9599375" y="852044"/>
            <a:ext cx="1906909" cy="938719"/>
          </a:xfrm>
          <a:prstGeom prst="rect">
            <a:avLst/>
          </a:prstGeom>
        </p:spPr>
        <p:txBody>
          <a:bodyPr wrap="square">
            <a:spAutoFit/>
          </a:bodyPr>
          <a:lstStyle/>
          <a:p>
            <a:pPr defTabSz="914400">
              <a:defRPr/>
            </a:pPr>
            <a:r>
              <a:rPr lang="en-US" sz="1100" kern="0" dirty="0">
                <a:solidFill>
                  <a:schemeClr val="bg1"/>
                </a:solidFill>
                <a:latin typeface="Calibri"/>
              </a:rPr>
              <a:t>Key performance indicators</a:t>
            </a:r>
          </a:p>
          <a:p>
            <a:pPr marL="266700" indent="-180975" defTabSz="914400">
              <a:buFont typeface="Arial" panose="020B0604020202020204" pitchFamily="34" charset="0"/>
              <a:buChar char="•"/>
              <a:defRPr/>
            </a:pPr>
            <a:r>
              <a:rPr lang="en-US" sz="1100" kern="0" dirty="0">
                <a:solidFill>
                  <a:schemeClr val="bg1"/>
                </a:solidFill>
                <a:latin typeface="Calibri"/>
              </a:rPr>
              <a:t>Deployment frequency</a:t>
            </a:r>
          </a:p>
          <a:p>
            <a:pPr marL="266700" indent="-180975" defTabSz="914400">
              <a:buFont typeface="Arial" panose="020B0604020202020204" pitchFamily="34" charset="0"/>
              <a:buChar char="•"/>
              <a:defRPr/>
            </a:pPr>
            <a:r>
              <a:rPr lang="en-US" sz="1100" kern="0" dirty="0">
                <a:solidFill>
                  <a:schemeClr val="bg1"/>
                </a:solidFill>
                <a:latin typeface="Calibri"/>
              </a:rPr>
              <a:t>Lead time for changes</a:t>
            </a:r>
          </a:p>
          <a:p>
            <a:pPr marL="266700" indent="-180975" defTabSz="914400">
              <a:buFont typeface="Arial" panose="020B0604020202020204" pitchFamily="34" charset="0"/>
              <a:buChar char="•"/>
              <a:defRPr/>
            </a:pPr>
            <a:r>
              <a:rPr lang="en-US" sz="1100" kern="0" dirty="0">
                <a:solidFill>
                  <a:schemeClr val="bg1"/>
                </a:solidFill>
                <a:latin typeface="Calibri"/>
              </a:rPr>
              <a:t>Change failure rate</a:t>
            </a:r>
          </a:p>
          <a:p>
            <a:pPr marL="266700" indent="-180975" defTabSz="914400">
              <a:buFont typeface="Arial" panose="020B0604020202020204" pitchFamily="34" charset="0"/>
              <a:buChar char="•"/>
              <a:defRPr/>
            </a:pPr>
            <a:r>
              <a:rPr lang="en-US" sz="1100" kern="0" dirty="0">
                <a:solidFill>
                  <a:schemeClr val="bg1"/>
                </a:solidFill>
                <a:latin typeface="Calibri"/>
              </a:rPr>
              <a:t>Time to recover </a:t>
            </a:r>
          </a:p>
        </p:txBody>
      </p:sp>
      <p:sp>
        <p:nvSpPr>
          <p:cNvPr id="59" name="Rectangle 58">
            <a:extLst>
              <a:ext uri="{FF2B5EF4-FFF2-40B4-BE49-F238E27FC236}">
                <a16:creationId xmlns:a16="http://schemas.microsoft.com/office/drawing/2014/main" id="{26CE2460-6232-4250-A974-1E96988EE49B}"/>
              </a:ext>
            </a:extLst>
          </p:cNvPr>
          <p:cNvSpPr/>
          <p:nvPr/>
        </p:nvSpPr>
        <p:spPr>
          <a:xfrm>
            <a:off x="1065122" y="4258704"/>
            <a:ext cx="2162386" cy="1107996"/>
          </a:xfrm>
          <a:prstGeom prst="rect">
            <a:avLst/>
          </a:prstGeom>
        </p:spPr>
        <p:txBody>
          <a:bodyPr wrap="square">
            <a:spAutoFit/>
          </a:bodyPr>
          <a:lstStyle/>
          <a:p>
            <a:pPr defTabSz="914400">
              <a:defRPr/>
            </a:pPr>
            <a:r>
              <a:rPr lang="en-US" sz="1100" kern="0" dirty="0">
                <a:solidFill>
                  <a:schemeClr val="bg1"/>
                </a:solidFill>
                <a:latin typeface="Calibri"/>
              </a:rPr>
              <a:t>Top performers</a:t>
            </a:r>
          </a:p>
          <a:p>
            <a:pPr marL="266700" indent="-180975" defTabSz="914400">
              <a:buFont typeface="Arial" panose="020B0604020202020204" pitchFamily="34" charset="0"/>
              <a:buChar char="•"/>
              <a:defRPr/>
            </a:pPr>
            <a:r>
              <a:rPr lang="en-CA" sz="1100" kern="0" dirty="0">
                <a:solidFill>
                  <a:schemeClr val="bg1"/>
                </a:solidFill>
                <a:latin typeface="Calibri"/>
              </a:rPr>
              <a:t>Track live site incidents</a:t>
            </a:r>
          </a:p>
          <a:p>
            <a:pPr marL="266700" indent="-180975" defTabSz="914400">
              <a:buFont typeface="Arial" panose="020B0604020202020204" pitchFamily="34" charset="0"/>
              <a:buChar char="•"/>
              <a:defRPr/>
            </a:pPr>
            <a:r>
              <a:rPr lang="en-CA" sz="1100" kern="0" dirty="0">
                <a:solidFill>
                  <a:schemeClr val="bg1"/>
                </a:solidFill>
                <a:latin typeface="Calibri"/>
              </a:rPr>
              <a:t>Remediate at root cause level</a:t>
            </a:r>
          </a:p>
          <a:p>
            <a:pPr marL="266700" indent="-180975" defTabSz="914400">
              <a:buFont typeface="Arial" panose="020B0604020202020204" pitchFamily="34" charset="0"/>
              <a:buChar char="•"/>
              <a:defRPr/>
            </a:pPr>
            <a:r>
              <a:rPr lang="en-US" sz="1100" kern="0" dirty="0">
                <a:solidFill>
                  <a:schemeClr val="bg1"/>
                </a:solidFill>
                <a:latin typeface="Calibri"/>
              </a:rPr>
              <a:t>Frequent deployments</a:t>
            </a:r>
          </a:p>
          <a:p>
            <a:pPr marL="266700" indent="-180975" defTabSz="914400">
              <a:buFont typeface="Arial" panose="020B0604020202020204" pitchFamily="34" charset="0"/>
              <a:buChar char="•"/>
              <a:defRPr/>
            </a:pPr>
            <a:r>
              <a:rPr lang="en-US" sz="1100" kern="0" dirty="0">
                <a:solidFill>
                  <a:schemeClr val="bg1"/>
                </a:solidFill>
                <a:latin typeface="Calibri"/>
              </a:rPr>
              <a:t>Low change failure rate</a:t>
            </a:r>
          </a:p>
          <a:p>
            <a:pPr marL="266700" indent="-180975" defTabSz="914400">
              <a:buFont typeface="Arial" panose="020B0604020202020204" pitchFamily="34" charset="0"/>
              <a:buChar char="•"/>
              <a:defRPr/>
            </a:pPr>
            <a:r>
              <a:rPr lang="en-US" sz="1100" kern="0" dirty="0">
                <a:solidFill>
                  <a:schemeClr val="bg1"/>
                </a:solidFill>
                <a:latin typeface="Calibri"/>
              </a:rPr>
              <a:t>Minimal time to recover </a:t>
            </a:r>
          </a:p>
        </p:txBody>
      </p:sp>
      <p:sp>
        <p:nvSpPr>
          <p:cNvPr id="65" name="TextBox 64">
            <a:extLst>
              <a:ext uri="{FF2B5EF4-FFF2-40B4-BE49-F238E27FC236}">
                <a16:creationId xmlns:a16="http://schemas.microsoft.com/office/drawing/2014/main" id="{CFF3A545-1130-45B7-BA15-82AC1D022E19}"/>
              </a:ext>
            </a:extLst>
          </p:cNvPr>
          <p:cNvSpPr txBox="1"/>
          <p:nvPr/>
        </p:nvSpPr>
        <p:spPr>
          <a:xfrm>
            <a:off x="10069787" y="2953260"/>
            <a:ext cx="2053968" cy="696099"/>
          </a:xfrm>
          <a:prstGeom prst="rect">
            <a:avLst/>
          </a:prstGeom>
          <a:noFill/>
          <a:ln>
            <a:noFill/>
          </a:ln>
        </p:spPr>
        <p:txBody>
          <a:bodyPr wrap="square" rtlCol="0">
            <a:noAutofit/>
          </a:bodyPr>
          <a:lstStyle/>
          <a:p>
            <a:pPr marR="0" lvl="0" defTabSz="914400" eaLnBrk="1" fontAlgn="auto" latinLnBrk="0" hangingPunct="1">
              <a:lnSpc>
                <a:spcPct val="100000"/>
              </a:lnSpc>
              <a:spcBef>
                <a:spcPts val="0"/>
              </a:spcBef>
              <a:spcAft>
                <a:spcPts val="0"/>
              </a:spcAft>
              <a:buClrTx/>
              <a:buSzTx/>
              <a:tabLst/>
              <a:defRPr/>
            </a:pPr>
            <a:r>
              <a:rPr lang="en-US" sz="1100" kern="0" dirty="0">
                <a:solidFill>
                  <a:schemeClr val="bg1"/>
                </a:solidFill>
                <a:latin typeface="Calibri"/>
              </a:rPr>
              <a:t>Products and technology are enablers, allowing teams and architects to</a:t>
            </a:r>
            <a:r>
              <a:rPr kumimoji="0" lang="en-US" sz="1100" b="0" i="0" u="none" strike="noStrike" kern="0" cap="none" spc="0" normalizeH="0" baseline="0" noProof="0" dirty="0">
                <a:ln>
                  <a:noFill/>
                </a:ln>
                <a:solidFill>
                  <a:schemeClr val="bg1"/>
                </a:solidFill>
                <a:effectLst/>
                <a:uLnTx/>
                <a:uFillTx/>
                <a:latin typeface="Calibri"/>
              </a:rPr>
              <a:t> focus on outcomes.</a:t>
            </a:r>
          </a:p>
        </p:txBody>
      </p:sp>
      <p:sp>
        <p:nvSpPr>
          <p:cNvPr id="30" name="TextBox 29">
            <a:extLst>
              <a:ext uri="{FF2B5EF4-FFF2-40B4-BE49-F238E27FC236}">
                <a16:creationId xmlns:a16="http://schemas.microsoft.com/office/drawing/2014/main" id="{D00DB040-FCF6-4C9D-B79F-BFA4CD76CA83}"/>
              </a:ext>
            </a:extLst>
          </p:cNvPr>
          <p:cNvSpPr txBox="1"/>
          <p:nvPr/>
        </p:nvSpPr>
        <p:spPr>
          <a:xfrm flipH="1">
            <a:off x="3913981" y="6655232"/>
            <a:ext cx="8609912" cy="420115"/>
          </a:xfrm>
          <a:prstGeom prst="rect">
            <a:avLst/>
          </a:prstGeom>
          <a:noFill/>
        </p:spPr>
        <p:txBody>
          <a:bodyPr wrap="square" lIns="182880" tIns="146304" rIns="182880" bIns="146304" rtlCol="0">
            <a:spAutoFit/>
          </a:bodyPr>
          <a:lstStyle/>
          <a:p>
            <a:pPr algn="r">
              <a:lnSpc>
                <a:spcPct val="90000"/>
              </a:lnSpc>
              <a:spcAft>
                <a:spcPts val="600"/>
              </a:spcAft>
            </a:pPr>
            <a:r>
              <a:rPr lang="en-GB" sz="900" dirty="0">
                <a:solidFill>
                  <a:schemeClr val="bg1"/>
                </a:solidFill>
              </a:rPr>
              <a:t>AJATO Transformations Limited | 2018.07 | github.com/wpschaub/DevOps-mindset-essentials | </a:t>
            </a:r>
            <a:r>
              <a:rPr lang="en-CA" sz="900" dirty="0">
                <a:solidFill>
                  <a:schemeClr val="bg1"/>
                </a:solidFill>
              </a:rPr>
              <a:t>Reference</a:t>
            </a:r>
            <a:r>
              <a:rPr lang="en-CA" sz="900">
                <a:solidFill>
                  <a:schemeClr val="bg1"/>
                </a:solidFill>
              </a:rPr>
              <a:t>: aka</a:t>
            </a:r>
            <a:r>
              <a:rPr lang="en-CA" sz="900" dirty="0">
                <a:solidFill>
                  <a:schemeClr val="bg1"/>
                </a:solidFill>
              </a:rPr>
              <a:t>.ms/devopsassessment</a:t>
            </a:r>
            <a:endParaRPr lang="en-US" sz="900" dirty="0" err="1">
              <a:solidFill>
                <a:schemeClr val="bg1"/>
              </a:solidFill>
            </a:endParaRPr>
          </a:p>
        </p:txBody>
      </p:sp>
    </p:spTree>
    <p:extLst>
      <p:ext uri="{BB962C8B-B14F-4D97-AF65-F5344CB8AC3E}">
        <p14:creationId xmlns:p14="http://schemas.microsoft.com/office/powerpoint/2010/main" val="194191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13_Microsoft_Ready_Light_Template">
  <a:themeElements>
    <a:clrScheme name="Custom 1">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7F7F7F"/>
      </a:hlink>
      <a:folHlink>
        <a:srgbClr val="97BAF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 [Read-Only]" id="{D5549292-727A-4046-BF7A-F66234CD7E37}" vid="{F28478DD-8F20-489A-A117-3C1DC29D6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Microsoft_2017_16x9_Template</Template>
  <TotalTime>0</TotalTime>
  <Words>445</Words>
  <Application>Microsoft Office PowerPoint</Application>
  <PresentationFormat>Custom</PresentationFormat>
  <Paragraphs>53</Paragraphs>
  <Slides>2</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Segoe UI</vt:lpstr>
      <vt:lpstr>Segoe UI Light</vt:lpstr>
      <vt:lpstr>Segoe UI Semilight</vt:lpstr>
      <vt:lpstr>Wingdings</vt:lpstr>
      <vt:lpstr>5-50113_Microsoft_Ready_Light_Template</vt:lpstr>
      <vt:lpstr>Deck intent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2018-06-12T23:45:57Z</dcterms:created>
  <dcterms:modified xsi:type="dcterms:W3CDTF">2018-11-24T18:00:51Z</dcterms:modified>
  <cp:category/>
</cp:coreProperties>
</file>