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70" r:id="rId6"/>
    <p:sldId id="259" r:id="rId7"/>
    <p:sldId id="263" r:id="rId8"/>
    <p:sldId id="264" r:id="rId9"/>
    <p:sldId id="265" r:id="rId10"/>
    <p:sldId id="266" r:id="rId11"/>
    <p:sldId id="260" r:id="rId12"/>
    <p:sldId id="267" r:id="rId13"/>
    <p:sldId id="261" r:id="rId14"/>
    <p:sldId id="268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879FC-C69B-4F75-ACB2-973077A685F8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FBF9B-1B95-477C-B634-317D271B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1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96605"/>
            <a:ext cx="4065431" cy="51325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7031" y="5499277"/>
            <a:ext cx="9144000" cy="518375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663F-7EDF-423D-930F-F35B688A29F5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718687"/>
            <a:ext cx="453336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987777"/>
            <a:ext cx="453336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98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0FE8-9B4E-4481-9123-B6D6EC8F5DF3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2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F88-E6F1-423F-82BF-5A4DB1A9B6C7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1DD-CB43-477D-9F0B-CAF2827100CF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4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BF56-2F98-4060-9BB0-B862EEC9F36F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8EEF-5BA7-4EC8-A1EE-50BD1A16EAB6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5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8C4C-3ACB-4713-A335-0C3476260E40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D64-EDC1-4E8F-9459-4432A53D5560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6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A0F-E07C-4777-9A61-992451ECBCED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7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0C6A-F558-4137-8088-50E0039EF536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00C4-67D7-4316-A6B8-750A5079B6E3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3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558309"/>
            <a:ext cx="10515600" cy="42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91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1A6EBD3-14CF-49CD-816D-0293080A34E6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21FB199-B196-469A-904D-440400AB43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1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Rabbit Logistics Warehouse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도도</a:t>
            </a:r>
            <a:r>
              <a:rPr lang="en-US" altLang="ko-KR" dirty="0" smtClean="0"/>
              <a:t>(Dodo) / rabbit.white@daum.net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48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6825"/>
            <a:ext cx="6372225" cy="3409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755197"/>
            <a:ext cx="3741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Fig 5)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아이템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창고 상세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dirty="0" smtClean="0"/>
              <a:t>Item - Warehouse Detail)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5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설계</a:t>
            </a:r>
            <a:r>
              <a:rPr lang="en-US" altLang="ko-KR" dirty="0"/>
              <a:t>(Design Database)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2257" y="1298028"/>
            <a:ext cx="3812177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logistics_category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`id`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`category`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'0'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PRIMARY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`id`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COLLATE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'utf8_general_ci'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ENGINE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b="1" dirty="0" err="1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endParaRPr lang="en-US" altLang="ko-KR" sz="1200" b="1" dirty="0">
              <a:solidFill>
                <a:srgbClr val="8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1200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5321" y="3169930"/>
            <a:ext cx="3799113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logistics_member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`id`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`email`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'0',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passwd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'0',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`name`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(50)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'0',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`level`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(50)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'0',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'0',</a:t>
            </a:r>
          </a:p>
          <a:p>
            <a:r>
              <a:rPr lang="it-IT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`regidate` </a:t>
            </a:r>
            <a:r>
              <a:rPr lang="it-IT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it-IT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it-IT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it-IT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it-IT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PRIMARY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(`id`)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COLLATE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='utf8_general_ci'</a:t>
            </a: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ENGINE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=1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0" y="1296674"/>
            <a:ext cx="3603171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`id`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categoryID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'0'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memberID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`subject`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`barcode`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`author`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`price`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`filename`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filesize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de-DE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`image`</a:t>
            </a:r>
            <a:r>
              <a:rPr lang="de-D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de-DE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MEDIUMBLOB</a:t>
            </a:r>
            <a:r>
              <a:rPr lang="de-D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de-DE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de-D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de-DE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de-D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de-DE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de-DE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it-IT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`regidate`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it-IT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PRIMARY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`id`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COMMENT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'// </a:t>
            </a:r>
            <a:r>
              <a:rPr lang="ko-KR" altLang="en-US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창고 내용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\r\n'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COLLATE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'utf8_general_ci'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ENGINE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b="1" dirty="0" err="1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endParaRPr lang="en-US" altLang="ko-KR" sz="1200" b="1" dirty="0">
              <a:solidFill>
                <a:srgbClr val="8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92737" y="1296674"/>
            <a:ext cx="352044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logistics_store_flow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`id`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`specific`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sv-SE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`fID`</a:t>
            </a:r>
            <a:r>
              <a:rPr lang="sv-S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sv-SE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sv-SE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sv-SE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sv-SE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sv-S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sv-SE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sv-S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sv-SE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sv-S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sv-SE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sv-SE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it-IT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`regidate`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it-IT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PRIMARY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`id`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COLLATE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'utf8_general_ci'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ENGINE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b="1" dirty="0" err="1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endParaRPr lang="en-US" altLang="ko-KR" sz="1200" b="1" dirty="0">
              <a:solidFill>
                <a:srgbClr val="8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ko-KR" altLang="en-US" sz="1200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52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설계</a:t>
            </a:r>
            <a:r>
              <a:rPr lang="en-US" altLang="ko-KR" dirty="0"/>
              <a:t>(Design Database)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1809767"/>
            <a:ext cx="4478383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'id'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logistics_category</a:t>
            </a:r>
            <a:r>
              <a:rPr lang="en-US" altLang="ko-KR" sz="12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category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'category'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</a:t>
            </a:r>
            <a:r>
              <a:rPr lang="en-US" altLang="ko-KR" sz="12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memberID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subject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barcode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price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filename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filesize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</a:t>
            </a:r>
            <a:endParaRPr lang="en-US" altLang="ko-KR" sz="1200" b="1" dirty="0">
              <a:solidFill>
                <a:srgbClr val="FF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logistics_category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logistics_category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</a:t>
            </a:r>
            <a:r>
              <a:rPr lang="en-US" altLang="ko-KR" sz="12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categoryID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</a:t>
            </a:r>
            <a:r>
              <a:rPr lang="en-US" altLang="ko-KR" sz="12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asc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355019"/>
            <a:ext cx="28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Fig 6)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logistics_store_view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 테이블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45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프로젝트 구성</a:t>
            </a:r>
            <a:r>
              <a:rPr lang="en-US" altLang="ko-KR" dirty="0"/>
              <a:t>(Project composition)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64553"/>
              </p:ext>
            </p:extLst>
          </p:nvPr>
        </p:nvGraphicFramePr>
        <p:xfrm>
          <a:off x="838200" y="1346681"/>
          <a:ext cx="10515600" cy="37623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8349">
                  <a:extLst>
                    <a:ext uri="{9D8B030D-6E8A-4147-A177-3AD203B41FA5}">
                      <a16:colId xmlns:a16="http://schemas.microsoft.com/office/drawing/2014/main" val="3511781979"/>
                    </a:ext>
                  </a:extLst>
                </a:gridCol>
                <a:gridCol w="5081451">
                  <a:extLst>
                    <a:ext uri="{9D8B030D-6E8A-4147-A177-3AD203B41FA5}">
                      <a16:colId xmlns:a16="http://schemas.microsoft.com/office/drawing/2014/main" val="1370813712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4013901957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3706970814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폴더명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패키지명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33056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serverinfo.txt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85734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rabbitWarehouse.sql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73347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mariadb-java-client-2.4.2.jar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5259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mariadb-java-client-2.4.2-sources.jar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09741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31175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\controller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DbController.java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7991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\controller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FileController.java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453164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\controller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Function.java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21373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\controller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MariaConnector.java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06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09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프로젝트 구성</a:t>
            </a:r>
            <a:r>
              <a:rPr lang="en-US" altLang="ko-KR" dirty="0"/>
              <a:t>(Project composition)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78709"/>
              </p:ext>
            </p:extLst>
          </p:nvPr>
        </p:nvGraphicFramePr>
        <p:xfrm>
          <a:off x="838200" y="1346681"/>
          <a:ext cx="10515600" cy="403966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511781979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val="1370813712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4013901957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3706970814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폴더명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패키지명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33056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\model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Logistics_category.java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85734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\model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Logistics_member.java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73347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\model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Logistics_store_view.java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5259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\model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Logistics_store.java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09741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\view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AboutFrm.java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31175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\view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CategorySettingFrm.java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7991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\view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LoginFrm.java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453164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\view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MgtFrm.java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21373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\view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StoreRegister.java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065984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\view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StoreUpdate.java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92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7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/>
              <a:t>질문</a:t>
            </a:r>
            <a:r>
              <a:rPr lang="en-US" altLang="ko-KR" dirty="0"/>
              <a:t>(Question)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4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(Content of Tables)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소개</a:t>
            </a:r>
            <a:r>
              <a:rPr lang="en-US" altLang="ko-KR" b="1" dirty="0" smtClean="0"/>
              <a:t>(Introduce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설계 아이디어</a:t>
            </a:r>
            <a:r>
              <a:rPr lang="en-US" altLang="ko-KR" b="1" dirty="0"/>
              <a:t>(Design </a:t>
            </a:r>
            <a:r>
              <a:rPr lang="en-US" altLang="ko-KR" b="1" dirty="0" smtClean="0"/>
              <a:t>Ideas)</a:t>
            </a:r>
            <a:endParaRPr lang="en-US" altLang="ko-KR" b="1" dirty="0" smtClean="0"/>
          </a:p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사용자 인터페이스</a:t>
            </a:r>
            <a:r>
              <a:rPr lang="en-US" altLang="ko-KR" b="1" dirty="0" smtClean="0"/>
              <a:t>(User Interface)</a:t>
            </a:r>
          </a:p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설계</a:t>
            </a:r>
            <a:r>
              <a:rPr lang="en-US" altLang="ko-KR" b="1" dirty="0" smtClean="0"/>
              <a:t>(Design Database)</a:t>
            </a:r>
          </a:p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프로젝트 구성</a:t>
            </a:r>
            <a:r>
              <a:rPr lang="en-US" altLang="ko-KR" b="1" dirty="0" smtClean="0"/>
              <a:t>(Project composition)</a:t>
            </a:r>
          </a:p>
          <a:p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질문</a:t>
            </a:r>
            <a:r>
              <a:rPr lang="en-US" altLang="ko-KR" b="1" dirty="0" smtClean="0"/>
              <a:t>(Question)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  <a:r>
              <a:rPr lang="en-US" altLang="ko-KR" dirty="0"/>
              <a:t>(Introduce)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언어</a:t>
            </a:r>
            <a:r>
              <a:rPr lang="en-US" altLang="ko-KR" sz="1400" dirty="0" smtClean="0"/>
              <a:t>(Language): Java</a:t>
            </a:r>
          </a:p>
          <a:p>
            <a:pPr lvl="1"/>
            <a:r>
              <a:rPr lang="en-US" altLang="ko-KR" sz="1200" dirty="0" smtClean="0"/>
              <a:t>Java Development Kit(JDK)</a:t>
            </a:r>
          </a:p>
          <a:p>
            <a:r>
              <a:rPr lang="ko-KR" altLang="en-US" sz="1400" dirty="0" smtClean="0"/>
              <a:t>데이터베이스관리시스템</a:t>
            </a:r>
            <a:r>
              <a:rPr lang="en-US" altLang="ko-KR" sz="1400" dirty="0" smtClean="0"/>
              <a:t>(DBMS): </a:t>
            </a:r>
            <a:r>
              <a:rPr lang="en-US" altLang="ko-KR" sz="1400" dirty="0" err="1" smtClean="0"/>
              <a:t>MariaDB</a:t>
            </a:r>
            <a:r>
              <a:rPr lang="en-US" altLang="ko-KR" sz="1400" dirty="0" smtClean="0"/>
              <a:t> 10.4 (64bit)</a:t>
            </a:r>
          </a:p>
          <a:p>
            <a:r>
              <a:rPr lang="ko-KR" altLang="en-US" sz="1400" dirty="0" smtClean="0"/>
              <a:t>통합개발환경</a:t>
            </a:r>
            <a:r>
              <a:rPr lang="en-US" altLang="ko-KR" sz="1400" dirty="0" smtClean="0"/>
              <a:t>(IDE): Eclipse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230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설계 아이디어</a:t>
            </a:r>
            <a:r>
              <a:rPr lang="en-US" altLang="ko-KR" dirty="0"/>
              <a:t>(Design Ideas)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3" y="1296294"/>
            <a:ext cx="5715000" cy="476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194" y="1296294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4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설계 아이디어</a:t>
            </a:r>
            <a:r>
              <a:rPr lang="en-US" altLang="ko-KR" dirty="0"/>
              <a:t>(Design Ideas)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0768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7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4740"/>
            <a:ext cx="9448800" cy="4000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379129"/>
            <a:ext cx="2991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Fig 1)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인터페이스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(Login Interface)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32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1286"/>
            <a:ext cx="8905875" cy="4686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912901"/>
            <a:ext cx="330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Fig 2)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재고 현황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(Total Inventory Status)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2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4614147"/>
            <a:ext cx="425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Fig 3)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아이템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창고 등록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dirty="0" smtClean="0"/>
              <a:t>Item - Warehouse Registration)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5350"/>
            <a:ext cx="63341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5019095"/>
            <a:ext cx="3685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Fig 4)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 설정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(Category – Preferences)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5295"/>
            <a:ext cx="7086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5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698</Words>
  <Application>Microsoft Office PowerPoint</Application>
  <PresentationFormat>와이드스크린</PresentationFormat>
  <Paragraphs>176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Office 테마</vt:lpstr>
      <vt:lpstr>Rabbit Logistics Warehouse</vt:lpstr>
      <vt:lpstr>목차(Content of Tables)</vt:lpstr>
      <vt:lpstr>1. 소개(Introduce)</vt:lpstr>
      <vt:lpstr>2. 설계 아이디어(Design Ideas)</vt:lpstr>
      <vt:lpstr>2. 설계 아이디어(Design Ideas)</vt:lpstr>
      <vt:lpstr>3. 사용자 인터페이스(User Interface)</vt:lpstr>
      <vt:lpstr>3. 사용자 인터페이스(User Interface)</vt:lpstr>
      <vt:lpstr>3. 사용자 인터페이스(User Interface)</vt:lpstr>
      <vt:lpstr>3. 사용자 인터페이스(User Interface)</vt:lpstr>
      <vt:lpstr>3. 사용자 인터페이스(User Interface)</vt:lpstr>
      <vt:lpstr>4. 데이터베이스 설계(Design Database)</vt:lpstr>
      <vt:lpstr>4. 데이터베이스 설계(Design Database)</vt:lpstr>
      <vt:lpstr>5. 프로젝트 구성(Project composition)</vt:lpstr>
      <vt:lpstr>5. 프로젝트 구성(Project composition)</vt:lpstr>
      <vt:lpstr>6. 질문(Question)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64</cp:revision>
  <dcterms:created xsi:type="dcterms:W3CDTF">2019-07-28T03:08:13Z</dcterms:created>
  <dcterms:modified xsi:type="dcterms:W3CDTF">2019-07-28T03:37:15Z</dcterms:modified>
</cp:coreProperties>
</file>