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723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DA806-DA3F-3F4F-A3F2-AE8D69D29E8E}" type="datetimeFigureOut">
              <a:rPr lang="de-DE" smtClean="0"/>
              <a:t>15.06.23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83390-ED10-554D-9275-867DC38F4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29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BAE6A01-4E8F-2442-A80B-DE0AA2A3A086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D2B-AD14-5F4A-82AF-627F3B54C3B8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A6DDE5-235D-9C4A-8CD4-A0D67C16DF64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9E0862-0EE7-4843-9A96-A0A78B877EC4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72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B1A29D-1EBF-3041-AD42-B3DEE0F0FEFC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7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363-4E58-BC4F-A225-183C7AFD3D44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209-CE7B-594B-8B47-379EBB36F082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6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CBF9-4764-AF4A-84C4-090A163DBFE4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3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E94572-2A4F-B347-A40C-EFC13E837B98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D776-7214-E44D-A492-2D530B444FBC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300AD-3E1C-E74D-95D6-02254F423DF4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CE12-DAC8-2248-800A-20FA547CA1B4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884A-9429-3E42-96AF-E2B01EE5C8F1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A74-C7AE-ED48-99A8-02333C8F6188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DD48-9590-9E42-84A1-2B1F72B5A69D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3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2634-673D-7643-904F-C0A3FB874CAC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6120-5BE1-1641-A9F6-24F0B6E2863D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4052-556B-4543-A10F-F513BE6F1E89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5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4135-C3FE-C421-2CE2-A79DB1C23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MetaverseProgramming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616742-BEA1-D4F9-1004-003D1B705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Final Project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A8D09A-BD44-CE5F-B212-7E3B04C59039}"/>
              </a:ext>
            </a:extLst>
          </p:cNvPr>
          <p:cNvSpPr txBox="1"/>
          <p:nvPr/>
        </p:nvSpPr>
        <p:spPr>
          <a:xfrm>
            <a:off x="4560710" y="4491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By Natalie Böhm – 2023130175 </a:t>
            </a:r>
          </a:p>
        </p:txBody>
      </p:sp>
    </p:spTree>
    <p:extLst>
      <p:ext uri="{BB962C8B-B14F-4D97-AF65-F5344CB8AC3E}">
        <p14:creationId xmlns:p14="http://schemas.microsoft.com/office/powerpoint/2010/main" val="402479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B8514-3892-7FD8-1F93-9A625F57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B2639-3DEB-A8EB-3EBA-A0409E72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HungerGames</a:t>
            </a:r>
            <a:r>
              <a:rPr lang="de-DE" dirty="0"/>
              <a:t> </a:t>
            </a:r>
            <a:r>
              <a:rPr lang="de-DE" dirty="0" err="1"/>
              <a:t>meets</a:t>
            </a:r>
            <a:r>
              <a:rPr lang="de-DE" dirty="0"/>
              <a:t> </a:t>
            </a:r>
            <a:r>
              <a:rPr lang="de-DE" dirty="0" err="1"/>
              <a:t>MazeRunner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4F20F6-91D7-33F6-AD78-1E911C4E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1B3-F5E0-9147-9D1D-DFC9A799EE1A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DDFCFD-B1E0-E754-1495-4C6D6B65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A205A-ED8E-71D2-EE96-55DE52A4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3D86E-5C62-8D6F-282B-415A518A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Pun</a:t>
            </a:r>
            <a:r>
              <a:rPr lang="de-DE" dirty="0"/>
              <a:t> Connection </a:t>
            </a:r>
          </a:p>
          <a:p>
            <a:r>
              <a:rPr lang="de-DE" dirty="0" err="1"/>
              <a:t>Inventory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1AA6D-BDBB-B590-5AE8-ABB56090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9E4-3BB8-EE4D-908B-71AF73A8789E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23701B-9141-123F-2D91-5B888594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6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44E0C-D049-A6E3-4158-D50C14AE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C9F81-8A68-AB70-AB8F-B55EDBBE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Sources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7FFDD-25BD-6C0E-C422-43E160B0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C9C-AFF9-C641-BE01-D95F8A42C547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6CCB5A-2AAD-35ED-339C-202ED9CE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3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B5D0BD-3074-9F4C-B9BF-9930ACAB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630827"/>
            <a:ext cx="9222535" cy="3845311"/>
          </a:xfrm>
        </p:spPr>
        <p:txBody>
          <a:bodyPr anchor="ctr">
            <a:normAutofit/>
          </a:bodyPr>
          <a:lstStyle/>
          <a:p>
            <a:r>
              <a:rPr lang="de-DE" sz="2000" dirty="0"/>
              <a:t>More </a:t>
            </a:r>
            <a:r>
              <a:rPr lang="de-DE" sz="2000" dirty="0" err="1"/>
              <a:t>Structure</a:t>
            </a:r>
            <a:r>
              <a:rPr lang="de-DE" sz="2000" dirty="0"/>
              <a:t>, </a:t>
            </a:r>
            <a:r>
              <a:rPr lang="de-DE" sz="2000" dirty="0" err="1"/>
              <a:t>g.e</a:t>
            </a:r>
            <a:r>
              <a:rPr lang="de-DE" sz="2000" dirty="0"/>
              <a:t>. Scripts </a:t>
            </a:r>
          </a:p>
          <a:p>
            <a:r>
              <a:rPr lang="de-DE" sz="2000" dirty="0"/>
              <a:t>Design </a:t>
            </a:r>
          </a:p>
          <a:p>
            <a:r>
              <a:rPr lang="de-DE" sz="2000" dirty="0"/>
              <a:t>Game Objects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87991" y="3553991"/>
            <a:ext cx="4517571" cy="2090448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74DD75-967B-F1E3-7DA4-78B0329D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771908"/>
            <a:ext cx="7758692" cy="906403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enquiry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0A5B4-50E8-B2E1-1AED-0266604E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E384-D044-F240-872B-597C4B649CCE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7C24F2-8878-98B1-35F1-427BA6A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1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3E736B-E138-DC51-B79C-82C8E6F18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5922" y="987287"/>
            <a:ext cx="3548269" cy="4697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Possible Further development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5A725E-C395-3B47-4280-BECCB11F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Other Items to collect </a:t>
            </a:r>
          </a:p>
          <a:p>
            <a:r>
              <a:rPr lang="en-US" sz="1800" dirty="0"/>
              <a:t>Harder Ghosts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276B7-5F16-C1B0-D837-3131FC12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1484-0800-564E-862C-BAC02EC6F1DA}" type="datetime1">
              <a:rPr lang="de-DE" smtClean="0"/>
              <a:t>15.06.23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9DEFE7-3FEB-8C0B-FB5D-BA0B6183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6816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{A55432C9-8E30-7240-BF8A-2E028EBFFFDA}tf10001079</Template>
  <TotalTime>0</TotalTime>
  <Words>51</Words>
  <Application>Microsoft Macintosh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Kondensstreifen</vt:lpstr>
      <vt:lpstr>MetaverseProgramming</vt:lpstr>
      <vt:lpstr>Project </vt:lpstr>
      <vt:lpstr>Problems while Programming</vt:lpstr>
      <vt:lpstr>PowerPoint-Präsentation</vt:lpstr>
      <vt:lpstr>critical enquiry </vt:lpstr>
      <vt:lpstr>Possible Further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MetaverseProgramming</dc:title>
  <dc:creator>Boehm Natalie (wi21161)</dc:creator>
  <cp:lastModifiedBy>Boehm Natalie (wi21161)</cp:lastModifiedBy>
  <cp:revision>2</cp:revision>
  <dcterms:created xsi:type="dcterms:W3CDTF">2023-06-15T02:22:34Z</dcterms:created>
  <dcterms:modified xsi:type="dcterms:W3CDTF">2023-06-15T04:16:21Z</dcterms:modified>
</cp:coreProperties>
</file>