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3"/>
  </p:notesMasterIdLst>
  <p:sldIdLst>
    <p:sldId id="256" r:id="rId2"/>
    <p:sldId id="257" r:id="rId3"/>
    <p:sldId id="258" r:id="rId4"/>
    <p:sldId id="259" r:id="rId5"/>
    <p:sldId id="260" r:id="rId6"/>
    <p:sldId id="262" r:id="rId7"/>
    <p:sldId id="263" r:id="rId8"/>
    <p:sldId id="268" r:id="rId9"/>
    <p:sldId id="269"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4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21B880-B6B4-4068-AE5D-BC905D35EA14}" type="doc">
      <dgm:prSet loTypeId="urn:microsoft.com/office/officeart/2005/8/layout/hierarchy1" loCatId="hierarchy" qsTypeId="urn:microsoft.com/office/officeart/2005/8/quickstyle/simple5" qsCatId="simple" csTypeId="urn:microsoft.com/office/officeart/2005/8/colors/accent1_2" csCatId="accent1"/>
      <dgm:spPr/>
      <dgm:t>
        <a:bodyPr/>
        <a:lstStyle/>
        <a:p>
          <a:endParaRPr lang="en-US"/>
        </a:p>
      </dgm:t>
    </dgm:pt>
    <dgm:pt modelId="{7022542E-A41D-402E-A3AB-EB562608D69D}">
      <dgm:prSet/>
      <dgm:spPr/>
      <dgm:t>
        <a:bodyPr/>
        <a:lstStyle/>
        <a:p>
          <a:r>
            <a:rPr lang="en-US"/>
            <a:t>Penang is a Malaysian state located on the northwest coast of Peninsular Malaysia, by the Malacca Strait. It has two parts: Penang Island, where the capital city, George Town, is located, and Seberang Perai on the Malay Peninsula.</a:t>
          </a:r>
        </a:p>
      </dgm:t>
    </dgm:pt>
    <dgm:pt modelId="{559B3294-DB08-4588-AE31-EB54A441F724}" type="parTrans" cxnId="{085C976F-0D2C-4E52-8D41-BB74972DF91C}">
      <dgm:prSet/>
      <dgm:spPr/>
      <dgm:t>
        <a:bodyPr/>
        <a:lstStyle/>
        <a:p>
          <a:endParaRPr lang="en-US"/>
        </a:p>
      </dgm:t>
    </dgm:pt>
    <dgm:pt modelId="{B5F01FEE-B05A-483E-9ABC-C06983EC1682}" type="sibTrans" cxnId="{085C976F-0D2C-4E52-8D41-BB74972DF91C}">
      <dgm:prSet/>
      <dgm:spPr/>
      <dgm:t>
        <a:bodyPr/>
        <a:lstStyle/>
        <a:p>
          <a:endParaRPr lang="en-US"/>
        </a:p>
      </dgm:t>
    </dgm:pt>
    <dgm:pt modelId="{B3306918-7053-490E-A901-28D96BFC24B7}">
      <dgm:prSet/>
      <dgm:spPr/>
      <dgm:t>
        <a:bodyPr/>
        <a:lstStyle/>
        <a:p>
          <a:r>
            <a:rPr lang="en-US"/>
            <a:t>Housing has long been a problem for Penang residents. Rising prices has inevitably encourage movement of residents from the Island (population density of 2,465.47/km2) to the Mainland (Seberang Perai), which has a population density of 1,089.5/km2, less than half of that in Penang Island, and land area of 2.6 times larger thus making the housing there more affordable.</a:t>
          </a:r>
        </a:p>
      </dgm:t>
    </dgm:pt>
    <dgm:pt modelId="{0309F1BF-FB53-4EE9-A9BB-B9FF6263D05E}" type="parTrans" cxnId="{DA884F59-3C8A-47FE-9492-ACCFC325E9BB}">
      <dgm:prSet/>
      <dgm:spPr/>
      <dgm:t>
        <a:bodyPr/>
        <a:lstStyle/>
        <a:p>
          <a:endParaRPr lang="en-US"/>
        </a:p>
      </dgm:t>
    </dgm:pt>
    <dgm:pt modelId="{C3907557-5352-4F5F-8AC6-9B62AA54F9DC}" type="sibTrans" cxnId="{DA884F59-3C8A-47FE-9492-ACCFC325E9BB}">
      <dgm:prSet/>
      <dgm:spPr/>
      <dgm:t>
        <a:bodyPr/>
        <a:lstStyle/>
        <a:p>
          <a:endParaRPr lang="en-US"/>
        </a:p>
      </dgm:t>
    </dgm:pt>
    <dgm:pt modelId="{9AC633C9-B3AD-4A76-8C2A-D17499133B28}">
      <dgm:prSet/>
      <dgm:spPr/>
      <dgm:t>
        <a:bodyPr/>
        <a:lstStyle/>
        <a:p>
          <a:r>
            <a:rPr lang="en-US"/>
            <a:t>The two parts of Penang are not entirely alike. We will be comparing the similarities and dissimilarities between the neighborhoods in these two parts of Penang, and decide the best location to move to if you are coming from Penang Island.</a:t>
          </a:r>
        </a:p>
      </dgm:t>
    </dgm:pt>
    <dgm:pt modelId="{5B06E33E-B85C-4B85-990F-91F649E532A7}" type="parTrans" cxnId="{FE8180E1-9F56-45B7-A229-693F9C858467}">
      <dgm:prSet/>
      <dgm:spPr/>
      <dgm:t>
        <a:bodyPr/>
        <a:lstStyle/>
        <a:p>
          <a:endParaRPr lang="en-US"/>
        </a:p>
      </dgm:t>
    </dgm:pt>
    <dgm:pt modelId="{9E66C01F-A24B-4A66-A4F3-773EFAC70F3D}" type="sibTrans" cxnId="{FE8180E1-9F56-45B7-A229-693F9C858467}">
      <dgm:prSet/>
      <dgm:spPr/>
      <dgm:t>
        <a:bodyPr/>
        <a:lstStyle/>
        <a:p>
          <a:endParaRPr lang="en-US"/>
        </a:p>
      </dgm:t>
    </dgm:pt>
    <dgm:pt modelId="{5BC7BA89-DFEA-4339-913E-32DD860560D1}" type="pres">
      <dgm:prSet presAssocID="{A521B880-B6B4-4068-AE5D-BC905D35EA14}" presName="hierChild1" presStyleCnt="0">
        <dgm:presLayoutVars>
          <dgm:chPref val="1"/>
          <dgm:dir/>
          <dgm:animOne val="branch"/>
          <dgm:animLvl val="lvl"/>
          <dgm:resizeHandles/>
        </dgm:presLayoutVars>
      </dgm:prSet>
      <dgm:spPr/>
    </dgm:pt>
    <dgm:pt modelId="{162309B7-0C56-4787-91AF-0DF3AEC9AACB}" type="pres">
      <dgm:prSet presAssocID="{7022542E-A41D-402E-A3AB-EB562608D69D}" presName="hierRoot1" presStyleCnt="0"/>
      <dgm:spPr/>
    </dgm:pt>
    <dgm:pt modelId="{06E0ADF9-B23F-4B36-929D-098286214766}" type="pres">
      <dgm:prSet presAssocID="{7022542E-A41D-402E-A3AB-EB562608D69D}" presName="composite" presStyleCnt="0"/>
      <dgm:spPr/>
    </dgm:pt>
    <dgm:pt modelId="{F0990D58-FCD7-44BC-8322-CB08A10D3518}" type="pres">
      <dgm:prSet presAssocID="{7022542E-A41D-402E-A3AB-EB562608D69D}" presName="background" presStyleLbl="node0" presStyleIdx="0" presStyleCnt="3"/>
      <dgm:spPr/>
    </dgm:pt>
    <dgm:pt modelId="{AB90AFBE-07FD-4776-BC6C-81466EDC48E1}" type="pres">
      <dgm:prSet presAssocID="{7022542E-A41D-402E-A3AB-EB562608D69D}" presName="text" presStyleLbl="fgAcc0" presStyleIdx="0" presStyleCnt="3">
        <dgm:presLayoutVars>
          <dgm:chPref val="3"/>
        </dgm:presLayoutVars>
      </dgm:prSet>
      <dgm:spPr/>
    </dgm:pt>
    <dgm:pt modelId="{B53C6868-2CE1-4D87-972C-675DDBC42B47}" type="pres">
      <dgm:prSet presAssocID="{7022542E-A41D-402E-A3AB-EB562608D69D}" presName="hierChild2" presStyleCnt="0"/>
      <dgm:spPr/>
    </dgm:pt>
    <dgm:pt modelId="{DCA40256-5B2C-4CE9-AD5D-CC7FAD4AFDFC}" type="pres">
      <dgm:prSet presAssocID="{B3306918-7053-490E-A901-28D96BFC24B7}" presName="hierRoot1" presStyleCnt="0"/>
      <dgm:spPr/>
    </dgm:pt>
    <dgm:pt modelId="{C3696611-2D7C-498E-9318-465ED1C5A6B2}" type="pres">
      <dgm:prSet presAssocID="{B3306918-7053-490E-A901-28D96BFC24B7}" presName="composite" presStyleCnt="0"/>
      <dgm:spPr/>
    </dgm:pt>
    <dgm:pt modelId="{B87B8AC6-5F60-45CB-9EEE-CF02BB150DDB}" type="pres">
      <dgm:prSet presAssocID="{B3306918-7053-490E-A901-28D96BFC24B7}" presName="background" presStyleLbl="node0" presStyleIdx="1" presStyleCnt="3"/>
      <dgm:spPr/>
    </dgm:pt>
    <dgm:pt modelId="{FB6640D3-A892-4041-8818-3808309D181A}" type="pres">
      <dgm:prSet presAssocID="{B3306918-7053-490E-A901-28D96BFC24B7}" presName="text" presStyleLbl="fgAcc0" presStyleIdx="1" presStyleCnt="3">
        <dgm:presLayoutVars>
          <dgm:chPref val="3"/>
        </dgm:presLayoutVars>
      </dgm:prSet>
      <dgm:spPr/>
    </dgm:pt>
    <dgm:pt modelId="{8B6BD7FD-E24C-41B2-AB4B-85B8D3BE1FB0}" type="pres">
      <dgm:prSet presAssocID="{B3306918-7053-490E-A901-28D96BFC24B7}" presName="hierChild2" presStyleCnt="0"/>
      <dgm:spPr/>
    </dgm:pt>
    <dgm:pt modelId="{3CD767EE-96C4-4D8E-80ED-188B21D932DE}" type="pres">
      <dgm:prSet presAssocID="{9AC633C9-B3AD-4A76-8C2A-D17499133B28}" presName="hierRoot1" presStyleCnt="0"/>
      <dgm:spPr/>
    </dgm:pt>
    <dgm:pt modelId="{CFBFBCFA-F970-4639-B196-24C1654FB264}" type="pres">
      <dgm:prSet presAssocID="{9AC633C9-B3AD-4A76-8C2A-D17499133B28}" presName="composite" presStyleCnt="0"/>
      <dgm:spPr/>
    </dgm:pt>
    <dgm:pt modelId="{E1331E68-0B6E-4F11-A27C-96CBC7C2160C}" type="pres">
      <dgm:prSet presAssocID="{9AC633C9-B3AD-4A76-8C2A-D17499133B28}" presName="background" presStyleLbl="node0" presStyleIdx="2" presStyleCnt="3"/>
      <dgm:spPr/>
    </dgm:pt>
    <dgm:pt modelId="{8972012F-91A0-4CE0-9F38-6DFF3C5D3CBD}" type="pres">
      <dgm:prSet presAssocID="{9AC633C9-B3AD-4A76-8C2A-D17499133B28}" presName="text" presStyleLbl="fgAcc0" presStyleIdx="2" presStyleCnt="3">
        <dgm:presLayoutVars>
          <dgm:chPref val="3"/>
        </dgm:presLayoutVars>
      </dgm:prSet>
      <dgm:spPr/>
    </dgm:pt>
    <dgm:pt modelId="{85DC068D-4E1D-492B-BDCC-D87ABEDADE6B}" type="pres">
      <dgm:prSet presAssocID="{9AC633C9-B3AD-4A76-8C2A-D17499133B28}" presName="hierChild2" presStyleCnt="0"/>
      <dgm:spPr/>
    </dgm:pt>
  </dgm:ptLst>
  <dgm:cxnLst>
    <dgm:cxn modelId="{085C976F-0D2C-4E52-8D41-BB74972DF91C}" srcId="{A521B880-B6B4-4068-AE5D-BC905D35EA14}" destId="{7022542E-A41D-402E-A3AB-EB562608D69D}" srcOrd="0" destOrd="0" parTransId="{559B3294-DB08-4588-AE31-EB54A441F724}" sibTransId="{B5F01FEE-B05A-483E-9ABC-C06983EC1682}"/>
    <dgm:cxn modelId="{DA884F59-3C8A-47FE-9492-ACCFC325E9BB}" srcId="{A521B880-B6B4-4068-AE5D-BC905D35EA14}" destId="{B3306918-7053-490E-A901-28D96BFC24B7}" srcOrd="1" destOrd="0" parTransId="{0309F1BF-FB53-4EE9-A9BB-B9FF6263D05E}" sibTransId="{C3907557-5352-4F5F-8AC6-9B62AA54F9DC}"/>
    <dgm:cxn modelId="{EC315291-B20E-4343-986F-E6A9CB745E0B}" type="presOf" srcId="{7022542E-A41D-402E-A3AB-EB562608D69D}" destId="{AB90AFBE-07FD-4776-BC6C-81466EDC48E1}" srcOrd="0" destOrd="0" presId="urn:microsoft.com/office/officeart/2005/8/layout/hierarchy1"/>
    <dgm:cxn modelId="{DB54BEDC-0E29-48D6-A3FC-971997882F91}" type="presOf" srcId="{B3306918-7053-490E-A901-28D96BFC24B7}" destId="{FB6640D3-A892-4041-8818-3808309D181A}" srcOrd="0" destOrd="0" presId="urn:microsoft.com/office/officeart/2005/8/layout/hierarchy1"/>
    <dgm:cxn modelId="{FE8180E1-9F56-45B7-A229-693F9C858467}" srcId="{A521B880-B6B4-4068-AE5D-BC905D35EA14}" destId="{9AC633C9-B3AD-4A76-8C2A-D17499133B28}" srcOrd="2" destOrd="0" parTransId="{5B06E33E-B85C-4B85-990F-91F649E532A7}" sibTransId="{9E66C01F-A24B-4A66-A4F3-773EFAC70F3D}"/>
    <dgm:cxn modelId="{522D11E4-04C5-450D-9B9A-4E474F82E598}" type="presOf" srcId="{A521B880-B6B4-4068-AE5D-BC905D35EA14}" destId="{5BC7BA89-DFEA-4339-913E-32DD860560D1}" srcOrd="0" destOrd="0" presId="urn:microsoft.com/office/officeart/2005/8/layout/hierarchy1"/>
    <dgm:cxn modelId="{D9ADDCEC-301F-41EF-95BD-A501DA169DC6}" type="presOf" srcId="{9AC633C9-B3AD-4A76-8C2A-D17499133B28}" destId="{8972012F-91A0-4CE0-9F38-6DFF3C5D3CBD}" srcOrd="0" destOrd="0" presId="urn:microsoft.com/office/officeart/2005/8/layout/hierarchy1"/>
    <dgm:cxn modelId="{F3752C1F-A6C4-425F-A936-6B98E699DCCF}" type="presParOf" srcId="{5BC7BA89-DFEA-4339-913E-32DD860560D1}" destId="{162309B7-0C56-4787-91AF-0DF3AEC9AACB}" srcOrd="0" destOrd="0" presId="urn:microsoft.com/office/officeart/2005/8/layout/hierarchy1"/>
    <dgm:cxn modelId="{F2E952DB-A959-461D-B223-2A77F8482C6D}" type="presParOf" srcId="{162309B7-0C56-4787-91AF-0DF3AEC9AACB}" destId="{06E0ADF9-B23F-4B36-929D-098286214766}" srcOrd="0" destOrd="0" presId="urn:microsoft.com/office/officeart/2005/8/layout/hierarchy1"/>
    <dgm:cxn modelId="{05E1C6C3-755A-482C-8E83-7C0BFDEC38A3}" type="presParOf" srcId="{06E0ADF9-B23F-4B36-929D-098286214766}" destId="{F0990D58-FCD7-44BC-8322-CB08A10D3518}" srcOrd="0" destOrd="0" presId="urn:microsoft.com/office/officeart/2005/8/layout/hierarchy1"/>
    <dgm:cxn modelId="{82DED461-AC09-4801-B85B-80777205B25A}" type="presParOf" srcId="{06E0ADF9-B23F-4B36-929D-098286214766}" destId="{AB90AFBE-07FD-4776-BC6C-81466EDC48E1}" srcOrd="1" destOrd="0" presId="urn:microsoft.com/office/officeart/2005/8/layout/hierarchy1"/>
    <dgm:cxn modelId="{50DB7FA0-D16E-46EB-9DBC-27253756E432}" type="presParOf" srcId="{162309B7-0C56-4787-91AF-0DF3AEC9AACB}" destId="{B53C6868-2CE1-4D87-972C-675DDBC42B47}" srcOrd="1" destOrd="0" presId="urn:microsoft.com/office/officeart/2005/8/layout/hierarchy1"/>
    <dgm:cxn modelId="{552A02DD-ADFD-4183-97F6-BD9502262A93}" type="presParOf" srcId="{5BC7BA89-DFEA-4339-913E-32DD860560D1}" destId="{DCA40256-5B2C-4CE9-AD5D-CC7FAD4AFDFC}" srcOrd="1" destOrd="0" presId="urn:microsoft.com/office/officeart/2005/8/layout/hierarchy1"/>
    <dgm:cxn modelId="{93C58775-F81A-4810-B6E8-2F5B807F5817}" type="presParOf" srcId="{DCA40256-5B2C-4CE9-AD5D-CC7FAD4AFDFC}" destId="{C3696611-2D7C-498E-9318-465ED1C5A6B2}" srcOrd="0" destOrd="0" presId="urn:microsoft.com/office/officeart/2005/8/layout/hierarchy1"/>
    <dgm:cxn modelId="{7258445E-052B-482B-A18B-9820EA4B4D34}" type="presParOf" srcId="{C3696611-2D7C-498E-9318-465ED1C5A6B2}" destId="{B87B8AC6-5F60-45CB-9EEE-CF02BB150DDB}" srcOrd="0" destOrd="0" presId="urn:microsoft.com/office/officeart/2005/8/layout/hierarchy1"/>
    <dgm:cxn modelId="{86AD01BB-A5CE-4840-9BDD-1758AF3ED861}" type="presParOf" srcId="{C3696611-2D7C-498E-9318-465ED1C5A6B2}" destId="{FB6640D3-A892-4041-8818-3808309D181A}" srcOrd="1" destOrd="0" presId="urn:microsoft.com/office/officeart/2005/8/layout/hierarchy1"/>
    <dgm:cxn modelId="{50315845-A98C-4693-A3A5-B365F8965995}" type="presParOf" srcId="{DCA40256-5B2C-4CE9-AD5D-CC7FAD4AFDFC}" destId="{8B6BD7FD-E24C-41B2-AB4B-85B8D3BE1FB0}" srcOrd="1" destOrd="0" presId="urn:microsoft.com/office/officeart/2005/8/layout/hierarchy1"/>
    <dgm:cxn modelId="{44481E5B-001B-4DBA-80D0-A62AD07F8614}" type="presParOf" srcId="{5BC7BA89-DFEA-4339-913E-32DD860560D1}" destId="{3CD767EE-96C4-4D8E-80ED-188B21D932DE}" srcOrd="2" destOrd="0" presId="urn:microsoft.com/office/officeart/2005/8/layout/hierarchy1"/>
    <dgm:cxn modelId="{3D4239DB-2D40-4463-8034-7CBABFE0E0AA}" type="presParOf" srcId="{3CD767EE-96C4-4D8E-80ED-188B21D932DE}" destId="{CFBFBCFA-F970-4639-B196-24C1654FB264}" srcOrd="0" destOrd="0" presId="urn:microsoft.com/office/officeart/2005/8/layout/hierarchy1"/>
    <dgm:cxn modelId="{F7814A2B-3F99-4A5D-87D0-25C460AF2781}" type="presParOf" srcId="{CFBFBCFA-F970-4639-B196-24C1654FB264}" destId="{E1331E68-0B6E-4F11-A27C-96CBC7C2160C}" srcOrd="0" destOrd="0" presId="urn:microsoft.com/office/officeart/2005/8/layout/hierarchy1"/>
    <dgm:cxn modelId="{8C2B9B84-7B67-440C-95DB-E6B76A75D359}" type="presParOf" srcId="{CFBFBCFA-F970-4639-B196-24C1654FB264}" destId="{8972012F-91A0-4CE0-9F38-6DFF3C5D3CBD}" srcOrd="1" destOrd="0" presId="urn:microsoft.com/office/officeart/2005/8/layout/hierarchy1"/>
    <dgm:cxn modelId="{A38E0E72-B53A-4D7C-859C-6DAA2B3D60A6}" type="presParOf" srcId="{3CD767EE-96C4-4D8E-80ED-188B21D932DE}" destId="{85DC068D-4E1D-492B-BDCC-D87ABEDADE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37DDEE-88D4-4B87-9361-B88A16CFBEA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C79D933-5668-48EB-82F5-E4D18B4B2C7C}">
      <dgm:prSet/>
      <dgm:spPr/>
      <dgm:t>
        <a:bodyPr/>
        <a:lstStyle/>
        <a:p>
          <a:r>
            <a:rPr lang="en-US"/>
            <a:t>Districts and neighborhoods in Penang from https://www.penang.gov.my and https://en.wikipedia.org/wiki/Category:Districts_of_Penang</a:t>
          </a:r>
        </a:p>
      </dgm:t>
    </dgm:pt>
    <dgm:pt modelId="{17E89349-BBEF-48F3-9439-71C2D9467162}" type="parTrans" cxnId="{C31B5C03-C633-4DAF-BF05-5DFEE275AAA5}">
      <dgm:prSet/>
      <dgm:spPr/>
      <dgm:t>
        <a:bodyPr/>
        <a:lstStyle/>
        <a:p>
          <a:endParaRPr lang="en-US"/>
        </a:p>
      </dgm:t>
    </dgm:pt>
    <dgm:pt modelId="{CDD7ED9C-9470-49BB-94AF-3B9F1DF1C01E}" type="sibTrans" cxnId="{C31B5C03-C633-4DAF-BF05-5DFEE275AAA5}">
      <dgm:prSet/>
      <dgm:spPr/>
      <dgm:t>
        <a:bodyPr/>
        <a:lstStyle/>
        <a:p>
          <a:endParaRPr lang="en-US"/>
        </a:p>
      </dgm:t>
    </dgm:pt>
    <dgm:pt modelId="{EB987DA2-BDA8-4908-856B-8F054CF93CAF}">
      <dgm:prSet/>
      <dgm:spPr/>
      <dgm:t>
        <a:bodyPr/>
        <a:lstStyle/>
        <a:p>
          <a:r>
            <a:rPr lang="en-US"/>
            <a:t>Latitude and Longitude of the neighborhoods using Python geocoder</a:t>
          </a:r>
        </a:p>
      </dgm:t>
    </dgm:pt>
    <dgm:pt modelId="{24E78D5B-342C-4105-A3AF-73D275FF072F}" type="parTrans" cxnId="{51D666C4-8845-4CF6-A87C-C6F5331F9875}">
      <dgm:prSet/>
      <dgm:spPr/>
      <dgm:t>
        <a:bodyPr/>
        <a:lstStyle/>
        <a:p>
          <a:endParaRPr lang="en-US"/>
        </a:p>
      </dgm:t>
    </dgm:pt>
    <dgm:pt modelId="{DAE3E0AB-799B-409F-845C-A4252781DEA4}" type="sibTrans" cxnId="{51D666C4-8845-4CF6-A87C-C6F5331F9875}">
      <dgm:prSet/>
      <dgm:spPr/>
      <dgm:t>
        <a:bodyPr/>
        <a:lstStyle/>
        <a:p>
          <a:endParaRPr lang="en-US"/>
        </a:p>
      </dgm:t>
    </dgm:pt>
    <dgm:pt modelId="{903A9B92-824B-42E8-9386-B4DBEA1D51D9}">
      <dgm:prSet/>
      <dgm:spPr/>
      <dgm:t>
        <a:bodyPr/>
        <a:lstStyle/>
        <a:p>
          <a:r>
            <a:rPr lang="en-US"/>
            <a:t>Venues nearby using Foursquare API</a:t>
          </a:r>
        </a:p>
      </dgm:t>
    </dgm:pt>
    <dgm:pt modelId="{A2CB1463-A8F1-46EF-90C4-32E7ECD42B47}" type="parTrans" cxnId="{3403D117-79A1-4B58-93AE-CABA1A2E4BE3}">
      <dgm:prSet/>
      <dgm:spPr/>
      <dgm:t>
        <a:bodyPr/>
        <a:lstStyle/>
        <a:p>
          <a:endParaRPr lang="en-US"/>
        </a:p>
      </dgm:t>
    </dgm:pt>
    <dgm:pt modelId="{F740E87A-4AD3-459D-9C09-D9B2BD5AF4C3}" type="sibTrans" cxnId="{3403D117-79A1-4B58-93AE-CABA1A2E4BE3}">
      <dgm:prSet/>
      <dgm:spPr/>
      <dgm:t>
        <a:bodyPr/>
        <a:lstStyle/>
        <a:p>
          <a:endParaRPr lang="en-US"/>
        </a:p>
      </dgm:t>
    </dgm:pt>
    <dgm:pt modelId="{76EB9B6A-51B1-48D3-857C-B72AE53D01B5}">
      <dgm:prSet/>
      <dgm:spPr/>
      <dgm:t>
        <a:bodyPr/>
        <a:lstStyle/>
        <a:p>
          <a:r>
            <a:rPr lang="en-US"/>
            <a:t>A separate utf-8 csv to structure District and Neighborhoods</a:t>
          </a:r>
        </a:p>
      </dgm:t>
    </dgm:pt>
    <dgm:pt modelId="{5F117501-26B8-4B74-A4AF-2BB38E8367C0}" type="parTrans" cxnId="{8BCFB672-843E-44C2-A95E-616D3B3E9D5D}">
      <dgm:prSet/>
      <dgm:spPr/>
      <dgm:t>
        <a:bodyPr/>
        <a:lstStyle/>
        <a:p>
          <a:endParaRPr lang="en-US"/>
        </a:p>
      </dgm:t>
    </dgm:pt>
    <dgm:pt modelId="{F26F15A4-7522-45D5-86E6-0D154A254D6A}" type="sibTrans" cxnId="{8BCFB672-843E-44C2-A95E-616D3B3E9D5D}">
      <dgm:prSet/>
      <dgm:spPr/>
      <dgm:t>
        <a:bodyPr/>
        <a:lstStyle/>
        <a:p>
          <a:endParaRPr lang="en-US"/>
        </a:p>
      </dgm:t>
    </dgm:pt>
    <dgm:pt modelId="{B4483F1E-3652-4DE3-B008-6DBF5E1CA0F0}" type="pres">
      <dgm:prSet presAssocID="{DB37DDEE-88D4-4B87-9361-B88A16CFBEA7}" presName="root" presStyleCnt="0">
        <dgm:presLayoutVars>
          <dgm:dir/>
          <dgm:resizeHandles val="exact"/>
        </dgm:presLayoutVars>
      </dgm:prSet>
      <dgm:spPr/>
    </dgm:pt>
    <dgm:pt modelId="{54767415-C5F8-40D2-971E-5333DCB90D8B}" type="pres">
      <dgm:prSet presAssocID="{7C79D933-5668-48EB-82F5-E4D18B4B2C7C}" presName="compNode" presStyleCnt="0"/>
      <dgm:spPr/>
    </dgm:pt>
    <dgm:pt modelId="{1FD6CA67-E473-4D4D-9494-5742CBCF4B80}" type="pres">
      <dgm:prSet presAssocID="{7C79D933-5668-48EB-82F5-E4D18B4B2C7C}" presName="bgRect" presStyleLbl="bgShp" presStyleIdx="0" presStyleCnt="4"/>
      <dgm:spPr/>
    </dgm:pt>
    <dgm:pt modelId="{BE7B4D0A-5FBD-4094-BABB-67EA49BBCD5B}" type="pres">
      <dgm:prSet presAssocID="{7C79D933-5668-48EB-82F5-E4D18B4B2C7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reet"/>
        </a:ext>
      </dgm:extLst>
    </dgm:pt>
    <dgm:pt modelId="{35E4DA05-17C5-45BD-969A-EFFEA2A0254C}" type="pres">
      <dgm:prSet presAssocID="{7C79D933-5668-48EB-82F5-E4D18B4B2C7C}" presName="spaceRect" presStyleCnt="0"/>
      <dgm:spPr/>
    </dgm:pt>
    <dgm:pt modelId="{2CBB4AB0-FCDC-4D8D-8E64-8609EE15FBE2}" type="pres">
      <dgm:prSet presAssocID="{7C79D933-5668-48EB-82F5-E4D18B4B2C7C}" presName="parTx" presStyleLbl="revTx" presStyleIdx="0" presStyleCnt="4">
        <dgm:presLayoutVars>
          <dgm:chMax val="0"/>
          <dgm:chPref val="0"/>
        </dgm:presLayoutVars>
      </dgm:prSet>
      <dgm:spPr/>
    </dgm:pt>
    <dgm:pt modelId="{4D10B6BA-9CFA-4910-B769-91207E6B893C}" type="pres">
      <dgm:prSet presAssocID="{CDD7ED9C-9470-49BB-94AF-3B9F1DF1C01E}" presName="sibTrans" presStyleCnt="0"/>
      <dgm:spPr/>
    </dgm:pt>
    <dgm:pt modelId="{D0E22453-A477-4665-B664-200F96FD2F57}" type="pres">
      <dgm:prSet presAssocID="{EB987DA2-BDA8-4908-856B-8F054CF93CAF}" presName="compNode" presStyleCnt="0"/>
      <dgm:spPr/>
    </dgm:pt>
    <dgm:pt modelId="{F8E50888-77B3-481A-8306-5455C5E7CBED}" type="pres">
      <dgm:prSet presAssocID="{EB987DA2-BDA8-4908-856B-8F054CF93CAF}" presName="bgRect" presStyleLbl="bgShp" presStyleIdx="1" presStyleCnt="4"/>
      <dgm:spPr/>
    </dgm:pt>
    <dgm:pt modelId="{7EBF16BF-687A-4A86-8335-A668E2859124}" type="pres">
      <dgm:prSet presAssocID="{EB987DA2-BDA8-4908-856B-8F054CF93C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A4454929-A287-4F26-A1B7-F87AAF800A64}" type="pres">
      <dgm:prSet presAssocID="{EB987DA2-BDA8-4908-856B-8F054CF93CAF}" presName="spaceRect" presStyleCnt="0"/>
      <dgm:spPr/>
    </dgm:pt>
    <dgm:pt modelId="{FB95F95E-69F5-4670-8F58-10918BBFA19F}" type="pres">
      <dgm:prSet presAssocID="{EB987DA2-BDA8-4908-856B-8F054CF93CAF}" presName="parTx" presStyleLbl="revTx" presStyleIdx="1" presStyleCnt="4">
        <dgm:presLayoutVars>
          <dgm:chMax val="0"/>
          <dgm:chPref val="0"/>
        </dgm:presLayoutVars>
      </dgm:prSet>
      <dgm:spPr/>
    </dgm:pt>
    <dgm:pt modelId="{DCF5E870-61D0-4F63-8EE7-9D3F8C792210}" type="pres">
      <dgm:prSet presAssocID="{DAE3E0AB-799B-409F-845C-A4252781DEA4}" presName="sibTrans" presStyleCnt="0"/>
      <dgm:spPr/>
    </dgm:pt>
    <dgm:pt modelId="{13516AD3-D00F-4A10-AA55-1907760883D0}" type="pres">
      <dgm:prSet presAssocID="{903A9B92-824B-42E8-9386-B4DBEA1D51D9}" presName="compNode" presStyleCnt="0"/>
      <dgm:spPr/>
    </dgm:pt>
    <dgm:pt modelId="{F50913A9-31F0-445E-A98B-BCF7A3CB3144}" type="pres">
      <dgm:prSet presAssocID="{903A9B92-824B-42E8-9386-B4DBEA1D51D9}" presName="bgRect" presStyleLbl="bgShp" presStyleIdx="2" presStyleCnt="4"/>
      <dgm:spPr/>
    </dgm:pt>
    <dgm:pt modelId="{A46D4D6F-F8E6-4842-B6FC-2B5B87B62712}" type="pres">
      <dgm:prSet presAssocID="{903A9B92-824B-42E8-9386-B4DBEA1D51D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ffee Beans"/>
        </a:ext>
      </dgm:extLst>
    </dgm:pt>
    <dgm:pt modelId="{C4319D27-233C-4EDD-ACBA-39D502F9BD0B}" type="pres">
      <dgm:prSet presAssocID="{903A9B92-824B-42E8-9386-B4DBEA1D51D9}" presName="spaceRect" presStyleCnt="0"/>
      <dgm:spPr/>
    </dgm:pt>
    <dgm:pt modelId="{52FFD5BD-2BD8-4770-BA68-FD93FBBDBE7A}" type="pres">
      <dgm:prSet presAssocID="{903A9B92-824B-42E8-9386-B4DBEA1D51D9}" presName="parTx" presStyleLbl="revTx" presStyleIdx="2" presStyleCnt="4">
        <dgm:presLayoutVars>
          <dgm:chMax val="0"/>
          <dgm:chPref val="0"/>
        </dgm:presLayoutVars>
      </dgm:prSet>
      <dgm:spPr/>
    </dgm:pt>
    <dgm:pt modelId="{34A81CA9-95E9-4DC6-A7A0-3A2F9E5D575D}" type="pres">
      <dgm:prSet presAssocID="{F740E87A-4AD3-459D-9C09-D9B2BD5AF4C3}" presName="sibTrans" presStyleCnt="0"/>
      <dgm:spPr/>
    </dgm:pt>
    <dgm:pt modelId="{B26039A1-3CAF-460D-A2B5-2D654BE2BAD6}" type="pres">
      <dgm:prSet presAssocID="{76EB9B6A-51B1-48D3-857C-B72AE53D01B5}" presName="compNode" presStyleCnt="0"/>
      <dgm:spPr/>
    </dgm:pt>
    <dgm:pt modelId="{6E61F66D-285D-4B0F-B9F8-4625A74686AA}" type="pres">
      <dgm:prSet presAssocID="{76EB9B6A-51B1-48D3-857C-B72AE53D01B5}" presName="bgRect" presStyleLbl="bgShp" presStyleIdx="3" presStyleCnt="4"/>
      <dgm:spPr/>
    </dgm:pt>
    <dgm:pt modelId="{5201FBC6-4DFC-481B-AA41-6DA3D63231E0}" type="pres">
      <dgm:prSet presAssocID="{76EB9B6A-51B1-48D3-857C-B72AE53D01B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Enrollment"/>
        </a:ext>
      </dgm:extLst>
    </dgm:pt>
    <dgm:pt modelId="{F567F70A-B93E-417C-ACB2-4399968DDE7A}" type="pres">
      <dgm:prSet presAssocID="{76EB9B6A-51B1-48D3-857C-B72AE53D01B5}" presName="spaceRect" presStyleCnt="0"/>
      <dgm:spPr/>
    </dgm:pt>
    <dgm:pt modelId="{2EA9002F-4530-49FF-A060-BCE124AA0AC7}" type="pres">
      <dgm:prSet presAssocID="{76EB9B6A-51B1-48D3-857C-B72AE53D01B5}" presName="parTx" presStyleLbl="revTx" presStyleIdx="3" presStyleCnt="4">
        <dgm:presLayoutVars>
          <dgm:chMax val="0"/>
          <dgm:chPref val="0"/>
        </dgm:presLayoutVars>
      </dgm:prSet>
      <dgm:spPr/>
    </dgm:pt>
  </dgm:ptLst>
  <dgm:cxnLst>
    <dgm:cxn modelId="{C31B5C03-C633-4DAF-BF05-5DFEE275AAA5}" srcId="{DB37DDEE-88D4-4B87-9361-B88A16CFBEA7}" destId="{7C79D933-5668-48EB-82F5-E4D18B4B2C7C}" srcOrd="0" destOrd="0" parTransId="{17E89349-BBEF-48F3-9439-71C2D9467162}" sibTransId="{CDD7ED9C-9470-49BB-94AF-3B9F1DF1C01E}"/>
    <dgm:cxn modelId="{B33EC211-3EDE-4F8D-8509-ED681D6B5D31}" type="presOf" srcId="{903A9B92-824B-42E8-9386-B4DBEA1D51D9}" destId="{52FFD5BD-2BD8-4770-BA68-FD93FBBDBE7A}" srcOrd="0" destOrd="0" presId="urn:microsoft.com/office/officeart/2018/2/layout/IconVerticalSolidList"/>
    <dgm:cxn modelId="{3403D117-79A1-4B58-93AE-CABA1A2E4BE3}" srcId="{DB37DDEE-88D4-4B87-9361-B88A16CFBEA7}" destId="{903A9B92-824B-42E8-9386-B4DBEA1D51D9}" srcOrd="2" destOrd="0" parTransId="{A2CB1463-A8F1-46EF-90C4-32E7ECD42B47}" sibTransId="{F740E87A-4AD3-459D-9C09-D9B2BD5AF4C3}"/>
    <dgm:cxn modelId="{36F14062-D4DD-465F-9CB8-9A62A8FF1575}" type="presOf" srcId="{DB37DDEE-88D4-4B87-9361-B88A16CFBEA7}" destId="{B4483F1E-3652-4DE3-B008-6DBF5E1CA0F0}" srcOrd="0" destOrd="0" presId="urn:microsoft.com/office/officeart/2018/2/layout/IconVerticalSolidList"/>
    <dgm:cxn modelId="{8BCFB672-843E-44C2-A95E-616D3B3E9D5D}" srcId="{DB37DDEE-88D4-4B87-9361-B88A16CFBEA7}" destId="{76EB9B6A-51B1-48D3-857C-B72AE53D01B5}" srcOrd="3" destOrd="0" parTransId="{5F117501-26B8-4B74-A4AF-2BB38E8367C0}" sibTransId="{F26F15A4-7522-45D5-86E6-0D154A254D6A}"/>
    <dgm:cxn modelId="{F202D591-B368-4AEC-88B6-B59EF73DAAFB}" type="presOf" srcId="{EB987DA2-BDA8-4908-856B-8F054CF93CAF}" destId="{FB95F95E-69F5-4670-8F58-10918BBFA19F}" srcOrd="0" destOrd="0" presId="urn:microsoft.com/office/officeart/2018/2/layout/IconVerticalSolidList"/>
    <dgm:cxn modelId="{08E5699D-FDA5-479C-AF28-7F924FBA1C24}" type="presOf" srcId="{76EB9B6A-51B1-48D3-857C-B72AE53D01B5}" destId="{2EA9002F-4530-49FF-A060-BCE124AA0AC7}" srcOrd="0" destOrd="0" presId="urn:microsoft.com/office/officeart/2018/2/layout/IconVerticalSolidList"/>
    <dgm:cxn modelId="{51D666C4-8845-4CF6-A87C-C6F5331F9875}" srcId="{DB37DDEE-88D4-4B87-9361-B88A16CFBEA7}" destId="{EB987DA2-BDA8-4908-856B-8F054CF93CAF}" srcOrd="1" destOrd="0" parTransId="{24E78D5B-342C-4105-A3AF-73D275FF072F}" sibTransId="{DAE3E0AB-799B-409F-845C-A4252781DEA4}"/>
    <dgm:cxn modelId="{32CEDCEC-E4E9-4E13-8B2D-9EAC3F5D71AA}" type="presOf" srcId="{7C79D933-5668-48EB-82F5-E4D18B4B2C7C}" destId="{2CBB4AB0-FCDC-4D8D-8E64-8609EE15FBE2}" srcOrd="0" destOrd="0" presId="urn:microsoft.com/office/officeart/2018/2/layout/IconVerticalSolidList"/>
    <dgm:cxn modelId="{635317DB-6A7D-44F9-9421-8FCD171E56AB}" type="presParOf" srcId="{B4483F1E-3652-4DE3-B008-6DBF5E1CA0F0}" destId="{54767415-C5F8-40D2-971E-5333DCB90D8B}" srcOrd="0" destOrd="0" presId="urn:microsoft.com/office/officeart/2018/2/layout/IconVerticalSolidList"/>
    <dgm:cxn modelId="{5EF83A11-3033-4DAA-B292-FAA9A497F3C8}" type="presParOf" srcId="{54767415-C5F8-40D2-971E-5333DCB90D8B}" destId="{1FD6CA67-E473-4D4D-9494-5742CBCF4B80}" srcOrd="0" destOrd="0" presId="urn:microsoft.com/office/officeart/2018/2/layout/IconVerticalSolidList"/>
    <dgm:cxn modelId="{2DCE3F56-B311-479B-85F4-9036B78505D5}" type="presParOf" srcId="{54767415-C5F8-40D2-971E-5333DCB90D8B}" destId="{BE7B4D0A-5FBD-4094-BABB-67EA49BBCD5B}" srcOrd="1" destOrd="0" presId="urn:microsoft.com/office/officeart/2018/2/layout/IconVerticalSolidList"/>
    <dgm:cxn modelId="{0AE62C9C-3C1B-4DEB-86A1-2DEBE2771EF3}" type="presParOf" srcId="{54767415-C5F8-40D2-971E-5333DCB90D8B}" destId="{35E4DA05-17C5-45BD-969A-EFFEA2A0254C}" srcOrd="2" destOrd="0" presId="urn:microsoft.com/office/officeart/2018/2/layout/IconVerticalSolidList"/>
    <dgm:cxn modelId="{0F337D9F-C249-49A4-A3B7-FB4AA65D0960}" type="presParOf" srcId="{54767415-C5F8-40D2-971E-5333DCB90D8B}" destId="{2CBB4AB0-FCDC-4D8D-8E64-8609EE15FBE2}" srcOrd="3" destOrd="0" presId="urn:microsoft.com/office/officeart/2018/2/layout/IconVerticalSolidList"/>
    <dgm:cxn modelId="{0007B491-7C1F-4D5F-A538-7A566679723A}" type="presParOf" srcId="{B4483F1E-3652-4DE3-B008-6DBF5E1CA0F0}" destId="{4D10B6BA-9CFA-4910-B769-91207E6B893C}" srcOrd="1" destOrd="0" presId="urn:microsoft.com/office/officeart/2018/2/layout/IconVerticalSolidList"/>
    <dgm:cxn modelId="{72510827-D326-4AFF-B39F-7EDBB83C07FD}" type="presParOf" srcId="{B4483F1E-3652-4DE3-B008-6DBF5E1CA0F0}" destId="{D0E22453-A477-4665-B664-200F96FD2F57}" srcOrd="2" destOrd="0" presId="urn:microsoft.com/office/officeart/2018/2/layout/IconVerticalSolidList"/>
    <dgm:cxn modelId="{86531D81-265F-4684-B09B-FE4FC0F58326}" type="presParOf" srcId="{D0E22453-A477-4665-B664-200F96FD2F57}" destId="{F8E50888-77B3-481A-8306-5455C5E7CBED}" srcOrd="0" destOrd="0" presId="urn:microsoft.com/office/officeart/2018/2/layout/IconVerticalSolidList"/>
    <dgm:cxn modelId="{D37C87E7-B258-4E27-B687-93FD92836C3A}" type="presParOf" srcId="{D0E22453-A477-4665-B664-200F96FD2F57}" destId="{7EBF16BF-687A-4A86-8335-A668E2859124}" srcOrd="1" destOrd="0" presId="urn:microsoft.com/office/officeart/2018/2/layout/IconVerticalSolidList"/>
    <dgm:cxn modelId="{CD735F24-F444-4D85-8358-380621342017}" type="presParOf" srcId="{D0E22453-A477-4665-B664-200F96FD2F57}" destId="{A4454929-A287-4F26-A1B7-F87AAF800A64}" srcOrd="2" destOrd="0" presId="urn:microsoft.com/office/officeart/2018/2/layout/IconVerticalSolidList"/>
    <dgm:cxn modelId="{4088D6C2-DC2E-4E86-A2E2-AC3120269A6B}" type="presParOf" srcId="{D0E22453-A477-4665-B664-200F96FD2F57}" destId="{FB95F95E-69F5-4670-8F58-10918BBFA19F}" srcOrd="3" destOrd="0" presId="urn:microsoft.com/office/officeart/2018/2/layout/IconVerticalSolidList"/>
    <dgm:cxn modelId="{4103BB14-0858-4E62-BDF3-AA8DE22717E1}" type="presParOf" srcId="{B4483F1E-3652-4DE3-B008-6DBF5E1CA0F0}" destId="{DCF5E870-61D0-4F63-8EE7-9D3F8C792210}" srcOrd="3" destOrd="0" presId="urn:microsoft.com/office/officeart/2018/2/layout/IconVerticalSolidList"/>
    <dgm:cxn modelId="{4D6C7DC3-824C-4C88-AC90-1C5D1CC76DAA}" type="presParOf" srcId="{B4483F1E-3652-4DE3-B008-6DBF5E1CA0F0}" destId="{13516AD3-D00F-4A10-AA55-1907760883D0}" srcOrd="4" destOrd="0" presId="urn:microsoft.com/office/officeart/2018/2/layout/IconVerticalSolidList"/>
    <dgm:cxn modelId="{DE9A757B-367A-48F5-910F-455EFC4E65D6}" type="presParOf" srcId="{13516AD3-D00F-4A10-AA55-1907760883D0}" destId="{F50913A9-31F0-445E-A98B-BCF7A3CB3144}" srcOrd="0" destOrd="0" presId="urn:microsoft.com/office/officeart/2018/2/layout/IconVerticalSolidList"/>
    <dgm:cxn modelId="{7B278B99-7E52-49E2-9710-A58F7374E8C1}" type="presParOf" srcId="{13516AD3-D00F-4A10-AA55-1907760883D0}" destId="{A46D4D6F-F8E6-4842-B6FC-2B5B87B62712}" srcOrd="1" destOrd="0" presId="urn:microsoft.com/office/officeart/2018/2/layout/IconVerticalSolidList"/>
    <dgm:cxn modelId="{63B80847-5491-445C-86C6-DFB7604211B0}" type="presParOf" srcId="{13516AD3-D00F-4A10-AA55-1907760883D0}" destId="{C4319D27-233C-4EDD-ACBA-39D502F9BD0B}" srcOrd="2" destOrd="0" presId="urn:microsoft.com/office/officeart/2018/2/layout/IconVerticalSolidList"/>
    <dgm:cxn modelId="{85818FF3-4A56-441A-B0CA-9C7290CBAAE4}" type="presParOf" srcId="{13516AD3-D00F-4A10-AA55-1907760883D0}" destId="{52FFD5BD-2BD8-4770-BA68-FD93FBBDBE7A}" srcOrd="3" destOrd="0" presId="urn:microsoft.com/office/officeart/2018/2/layout/IconVerticalSolidList"/>
    <dgm:cxn modelId="{FCF9D3A9-ABBC-4986-A4E5-ACE52A749DF0}" type="presParOf" srcId="{B4483F1E-3652-4DE3-B008-6DBF5E1CA0F0}" destId="{34A81CA9-95E9-4DC6-A7A0-3A2F9E5D575D}" srcOrd="5" destOrd="0" presId="urn:microsoft.com/office/officeart/2018/2/layout/IconVerticalSolidList"/>
    <dgm:cxn modelId="{1CFC8E03-7DA0-499B-85A2-E6D7029B1946}" type="presParOf" srcId="{B4483F1E-3652-4DE3-B008-6DBF5E1CA0F0}" destId="{B26039A1-3CAF-460D-A2B5-2D654BE2BAD6}" srcOrd="6" destOrd="0" presId="urn:microsoft.com/office/officeart/2018/2/layout/IconVerticalSolidList"/>
    <dgm:cxn modelId="{D905F1B4-E953-4F4F-B92D-A93641A6320E}" type="presParOf" srcId="{B26039A1-3CAF-460D-A2B5-2D654BE2BAD6}" destId="{6E61F66D-285D-4B0F-B9F8-4625A74686AA}" srcOrd="0" destOrd="0" presId="urn:microsoft.com/office/officeart/2018/2/layout/IconVerticalSolidList"/>
    <dgm:cxn modelId="{70002691-B3C9-4F63-A465-31D5EE94A327}" type="presParOf" srcId="{B26039A1-3CAF-460D-A2B5-2D654BE2BAD6}" destId="{5201FBC6-4DFC-481B-AA41-6DA3D63231E0}" srcOrd="1" destOrd="0" presId="urn:microsoft.com/office/officeart/2018/2/layout/IconVerticalSolidList"/>
    <dgm:cxn modelId="{F2E1B08A-B26E-4B82-9B10-4ECD8CD90053}" type="presParOf" srcId="{B26039A1-3CAF-460D-A2B5-2D654BE2BAD6}" destId="{F567F70A-B93E-417C-ACB2-4399968DDE7A}" srcOrd="2" destOrd="0" presId="urn:microsoft.com/office/officeart/2018/2/layout/IconVerticalSolidList"/>
    <dgm:cxn modelId="{E1F22761-93F6-4693-8FC0-A0BDD5EEE453}" type="presParOf" srcId="{B26039A1-3CAF-460D-A2B5-2D654BE2BAD6}" destId="{2EA9002F-4530-49FF-A060-BCE124AA0AC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EBD731-B55B-4459-9F33-AFC85F580035}" type="doc">
      <dgm:prSet loTypeId="urn:microsoft.com/office/officeart/2016/7/layout/VerticalSolidActionList" loCatId="List" qsTypeId="urn:microsoft.com/office/officeart/2005/8/quickstyle/simple5" qsCatId="simple" csTypeId="urn:microsoft.com/office/officeart/2005/8/colors/colorful2" csCatId="colorful"/>
      <dgm:spPr/>
      <dgm:t>
        <a:bodyPr/>
        <a:lstStyle/>
        <a:p>
          <a:endParaRPr lang="en-US"/>
        </a:p>
      </dgm:t>
    </dgm:pt>
    <dgm:pt modelId="{772B2A00-F73E-41CC-B115-F254AD63B03D}">
      <dgm:prSet/>
      <dgm:spPr/>
      <dgm:t>
        <a:bodyPr/>
        <a:lstStyle/>
        <a:p>
          <a:r>
            <a:rPr lang="en-US"/>
            <a:t>Using</a:t>
          </a:r>
        </a:p>
      </dgm:t>
    </dgm:pt>
    <dgm:pt modelId="{05242386-3799-4A38-A16D-57FC4E6512F6}" type="parTrans" cxnId="{79861C98-B645-413B-B148-C877ED0868DD}">
      <dgm:prSet/>
      <dgm:spPr/>
      <dgm:t>
        <a:bodyPr/>
        <a:lstStyle/>
        <a:p>
          <a:endParaRPr lang="en-US"/>
        </a:p>
      </dgm:t>
    </dgm:pt>
    <dgm:pt modelId="{FF496FCB-A012-41F0-8EAB-C6DCB8380C86}" type="sibTrans" cxnId="{79861C98-B645-413B-B148-C877ED0868DD}">
      <dgm:prSet/>
      <dgm:spPr/>
      <dgm:t>
        <a:bodyPr/>
        <a:lstStyle/>
        <a:p>
          <a:endParaRPr lang="en-US"/>
        </a:p>
      </dgm:t>
    </dgm:pt>
    <dgm:pt modelId="{9519AAA3-DED7-4E68-A5BF-CCB587A20496}">
      <dgm:prSet/>
      <dgm:spPr/>
      <dgm:t>
        <a:bodyPr/>
        <a:lstStyle/>
        <a:p>
          <a:r>
            <a:rPr lang="en-US"/>
            <a:t>Using neighborhood clustering to find similarities and dissimilarities between Penang Island and Seberang Perai</a:t>
          </a:r>
        </a:p>
      </dgm:t>
    </dgm:pt>
    <dgm:pt modelId="{C5FDC125-2757-4FB2-B1CF-D05AA559523A}" type="parTrans" cxnId="{168CDDF8-7484-4435-B088-8F4B48D721B2}">
      <dgm:prSet/>
      <dgm:spPr/>
      <dgm:t>
        <a:bodyPr/>
        <a:lstStyle/>
        <a:p>
          <a:endParaRPr lang="en-US"/>
        </a:p>
      </dgm:t>
    </dgm:pt>
    <dgm:pt modelId="{231F1790-E88A-4D82-A33E-70A0221CD438}" type="sibTrans" cxnId="{168CDDF8-7484-4435-B088-8F4B48D721B2}">
      <dgm:prSet/>
      <dgm:spPr/>
      <dgm:t>
        <a:bodyPr/>
        <a:lstStyle/>
        <a:p>
          <a:endParaRPr lang="en-US"/>
        </a:p>
      </dgm:t>
    </dgm:pt>
    <dgm:pt modelId="{AA429579-925A-4D1B-AE8B-8BBF0170E3C7}">
      <dgm:prSet/>
      <dgm:spPr/>
      <dgm:t>
        <a:bodyPr/>
        <a:lstStyle/>
        <a:p>
          <a:r>
            <a:rPr lang="en-US"/>
            <a:t>Using</a:t>
          </a:r>
        </a:p>
      </dgm:t>
    </dgm:pt>
    <dgm:pt modelId="{0155891C-136B-44A8-81B9-5161E209BE84}" type="parTrans" cxnId="{9AF5753C-388B-4805-B10F-732400C3DA8F}">
      <dgm:prSet/>
      <dgm:spPr/>
      <dgm:t>
        <a:bodyPr/>
        <a:lstStyle/>
        <a:p>
          <a:endParaRPr lang="en-US"/>
        </a:p>
      </dgm:t>
    </dgm:pt>
    <dgm:pt modelId="{8B201EF1-EB01-4395-9A15-277B90D39BED}" type="sibTrans" cxnId="{9AF5753C-388B-4805-B10F-732400C3DA8F}">
      <dgm:prSet/>
      <dgm:spPr/>
      <dgm:t>
        <a:bodyPr/>
        <a:lstStyle/>
        <a:p>
          <a:endParaRPr lang="en-US"/>
        </a:p>
      </dgm:t>
    </dgm:pt>
    <dgm:pt modelId="{27027A08-D33F-4B1E-BB5A-B283BC6BF0F9}">
      <dgm:prSet/>
      <dgm:spPr/>
      <dgm:t>
        <a:bodyPr/>
        <a:lstStyle/>
        <a:p>
          <a:r>
            <a:rPr lang="en-US"/>
            <a:t>Using neighborhood clustering to decide best area to move to in Seberang Perai from selected neighborhood in Penang Island for more affordable housing that are most adaptable.</a:t>
          </a:r>
        </a:p>
      </dgm:t>
    </dgm:pt>
    <dgm:pt modelId="{5C0CFFE6-F247-4707-95F2-5FA444462E6B}" type="parTrans" cxnId="{22886ED7-1315-49C5-BADE-4B0D7258B0FA}">
      <dgm:prSet/>
      <dgm:spPr/>
      <dgm:t>
        <a:bodyPr/>
        <a:lstStyle/>
        <a:p>
          <a:endParaRPr lang="en-US"/>
        </a:p>
      </dgm:t>
    </dgm:pt>
    <dgm:pt modelId="{6E8B36ED-6B78-4EBD-8DE0-7AC054BD6887}" type="sibTrans" cxnId="{22886ED7-1315-49C5-BADE-4B0D7258B0FA}">
      <dgm:prSet/>
      <dgm:spPr/>
      <dgm:t>
        <a:bodyPr/>
        <a:lstStyle/>
        <a:p>
          <a:endParaRPr lang="en-US"/>
        </a:p>
      </dgm:t>
    </dgm:pt>
    <dgm:pt modelId="{D4B734C1-2823-4BAF-959C-13A91F22BF5F}" type="pres">
      <dgm:prSet presAssocID="{D4EBD731-B55B-4459-9F33-AFC85F580035}" presName="Name0" presStyleCnt="0">
        <dgm:presLayoutVars>
          <dgm:dir/>
          <dgm:animLvl val="lvl"/>
          <dgm:resizeHandles val="exact"/>
        </dgm:presLayoutVars>
      </dgm:prSet>
      <dgm:spPr/>
    </dgm:pt>
    <dgm:pt modelId="{C2F4E23D-6D26-4CF8-87A4-FA53D03F4158}" type="pres">
      <dgm:prSet presAssocID="{772B2A00-F73E-41CC-B115-F254AD63B03D}" presName="linNode" presStyleCnt="0"/>
      <dgm:spPr/>
    </dgm:pt>
    <dgm:pt modelId="{099CEC09-AF95-4B42-AFDF-B2501B4837DC}" type="pres">
      <dgm:prSet presAssocID="{772B2A00-F73E-41CC-B115-F254AD63B03D}" presName="parentText" presStyleLbl="alignNode1" presStyleIdx="0" presStyleCnt="2">
        <dgm:presLayoutVars>
          <dgm:chMax val="1"/>
          <dgm:bulletEnabled/>
        </dgm:presLayoutVars>
      </dgm:prSet>
      <dgm:spPr/>
    </dgm:pt>
    <dgm:pt modelId="{B85F30D6-90D5-42BF-BF37-3136D428896C}" type="pres">
      <dgm:prSet presAssocID="{772B2A00-F73E-41CC-B115-F254AD63B03D}" presName="descendantText" presStyleLbl="alignAccFollowNode1" presStyleIdx="0" presStyleCnt="2">
        <dgm:presLayoutVars>
          <dgm:bulletEnabled/>
        </dgm:presLayoutVars>
      </dgm:prSet>
      <dgm:spPr/>
    </dgm:pt>
    <dgm:pt modelId="{9804C510-FB56-4E2C-A03B-739A810EDA47}" type="pres">
      <dgm:prSet presAssocID="{FF496FCB-A012-41F0-8EAB-C6DCB8380C86}" presName="sp" presStyleCnt="0"/>
      <dgm:spPr/>
    </dgm:pt>
    <dgm:pt modelId="{BAD05B5B-DA03-4342-9D17-5584537501F0}" type="pres">
      <dgm:prSet presAssocID="{AA429579-925A-4D1B-AE8B-8BBF0170E3C7}" presName="linNode" presStyleCnt="0"/>
      <dgm:spPr/>
    </dgm:pt>
    <dgm:pt modelId="{63F88815-E4AF-4172-9E93-CAD43642AB13}" type="pres">
      <dgm:prSet presAssocID="{AA429579-925A-4D1B-AE8B-8BBF0170E3C7}" presName="parentText" presStyleLbl="alignNode1" presStyleIdx="1" presStyleCnt="2">
        <dgm:presLayoutVars>
          <dgm:chMax val="1"/>
          <dgm:bulletEnabled/>
        </dgm:presLayoutVars>
      </dgm:prSet>
      <dgm:spPr/>
    </dgm:pt>
    <dgm:pt modelId="{DB1375B8-EAC8-44F3-9DF7-1B105BA24744}" type="pres">
      <dgm:prSet presAssocID="{AA429579-925A-4D1B-AE8B-8BBF0170E3C7}" presName="descendantText" presStyleLbl="alignAccFollowNode1" presStyleIdx="1" presStyleCnt="2">
        <dgm:presLayoutVars>
          <dgm:bulletEnabled/>
        </dgm:presLayoutVars>
      </dgm:prSet>
      <dgm:spPr/>
    </dgm:pt>
  </dgm:ptLst>
  <dgm:cxnLst>
    <dgm:cxn modelId="{2A24221B-0499-4DA2-A938-55C605CCF3CF}" type="presOf" srcId="{D4EBD731-B55B-4459-9F33-AFC85F580035}" destId="{D4B734C1-2823-4BAF-959C-13A91F22BF5F}" srcOrd="0" destOrd="0" presId="urn:microsoft.com/office/officeart/2016/7/layout/VerticalSolidActionList"/>
    <dgm:cxn modelId="{18E8081C-1239-4364-8DD8-188F4F0E31FB}" type="presOf" srcId="{27027A08-D33F-4B1E-BB5A-B283BC6BF0F9}" destId="{DB1375B8-EAC8-44F3-9DF7-1B105BA24744}" srcOrd="0" destOrd="0" presId="urn:microsoft.com/office/officeart/2016/7/layout/VerticalSolidActionList"/>
    <dgm:cxn modelId="{9AF5753C-388B-4805-B10F-732400C3DA8F}" srcId="{D4EBD731-B55B-4459-9F33-AFC85F580035}" destId="{AA429579-925A-4D1B-AE8B-8BBF0170E3C7}" srcOrd="1" destOrd="0" parTransId="{0155891C-136B-44A8-81B9-5161E209BE84}" sibTransId="{8B201EF1-EB01-4395-9A15-277B90D39BED}"/>
    <dgm:cxn modelId="{437EEC45-2D3B-4BF3-9914-B1C5F4C8D51D}" type="presOf" srcId="{AA429579-925A-4D1B-AE8B-8BBF0170E3C7}" destId="{63F88815-E4AF-4172-9E93-CAD43642AB13}" srcOrd="0" destOrd="0" presId="urn:microsoft.com/office/officeart/2016/7/layout/VerticalSolidActionList"/>
    <dgm:cxn modelId="{5BA19383-43CA-4013-A397-6A8E9FF8AF1E}" type="presOf" srcId="{9519AAA3-DED7-4E68-A5BF-CCB587A20496}" destId="{B85F30D6-90D5-42BF-BF37-3136D428896C}" srcOrd="0" destOrd="0" presId="urn:microsoft.com/office/officeart/2016/7/layout/VerticalSolidActionList"/>
    <dgm:cxn modelId="{37629F84-7C05-4C93-9EB6-CF71F218F35D}" type="presOf" srcId="{772B2A00-F73E-41CC-B115-F254AD63B03D}" destId="{099CEC09-AF95-4B42-AFDF-B2501B4837DC}" srcOrd="0" destOrd="0" presId="urn:microsoft.com/office/officeart/2016/7/layout/VerticalSolidActionList"/>
    <dgm:cxn modelId="{79861C98-B645-413B-B148-C877ED0868DD}" srcId="{D4EBD731-B55B-4459-9F33-AFC85F580035}" destId="{772B2A00-F73E-41CC-B115-F254AD63B03D}" srcOrd="0" destOrd="0" parTransId="{05242386-3799-4A38-A16D-57FC4E6512F6}" sibTransId="{FF496FCB-A012-41F0-8EAB-C6DCB8380C86}"/>
    <dgm:cxn modelId="{22886ED7-1315-49C5-BADE-4B0D7258B0FA}" srcId="{AA429579-925A-4D1B-AE8B-8BBF0170E3C7}" destId="{27027A08-D33F-4B1E-BB5A-B283BC6BF0F9}" srcOrd="0" destOrd="0" parTransId="{5C0CFFE6-F247-4707-95F2-5FA444462E6B}" sibTransId="{6E8B36ED-6B78-4EBD-8DE0-7AC054BD6887}"/>
    <dgm:cxn modelId="{168CDDF8-7484-4435-B088-8F4B48D721B2}" srcId="{772B2A00-F73E-41CC-B115-F254AD63B03D}" destId="{9519AAA3-DED7-4E68-A5BF-CCB587A20496}" srcOrd="0" destOrd="0" parTransId="{C5FDC125-2757-4FB2-B1CF-D05AA559523A}" sibTransId="{231F1790-E88A-4D82-A33E-70A0221CD438}"/>
    <dgm:cxn modelId="{1F71CB6B-D00B-4C43-A395-DE82314A7A87}" type="presParOf" srcId="{D4B734C1-2823-4BAF-959C-13A91F22BF5F}" destId="{C2F4E23D-6D26-4CF8-87A4-FA53D03F4158}" srcOrd="0" destOrd="0" presId="urn:microsoft.com/office/officeart/2016/7/layout/VerticalSolidActionList"/>
    <dgm:cxn modelId="{ABE06D33-1EB6-4176-AB46-85C78194270B}" type="presParOf" srcId="{C2F4E23D-6D26-4CF8-87A4-FA53D03F4158}" destId="{099CEC09-AF95-4B42-AFDF-B2501B4837DC}" srcOrd="0" destOrd="0" presId="urn:microsoft.com/office/officeart/2016/7/layout/VerticalSolidActionList"/>
    <dgm:cxn modelId="{6FDBD225-C848-4FA0-8347-391243FC6092}" type="presParOf" srcId="{C2F4E23D-6D26-4CF8-87A4-FA53D03F4158}" destId="{B85F30D6-90D5-42BF-BF37-3136D428896C}" srcOrd="1" destOrd="0" presId="urn:microsoft.com/office/officeart/2016/7/layout/VerticalSolidActionList"/>
    <dgm:cxn modelId="{BE268C62-118B-4678-95B1-B0502BC8FD03}" type="presParOf" srcId="{D4B734C1-2823-4BAF-959C-13A91F22BF5F}" destId="{9804C510-FB56-4E2C-A03B-739A810EDA47}" srcOrd="1" destOrd="0" presId="urn:microsoft.com/office/officeart/2016/7/layout/VerticalSolidActionList"/>
    <dgm:cxn modelId="{C1726D19-1F48-4BF3-AAA3-F356907179E0}" type="presParOf" srcId="{D4B734C1-2823-4BAF-959C-13A91F22BF5F}" destId="{BAD05B5B-DA03-4342-9D17-5584537501F0}" srcOrd="2" destOrd="0" presId="urn:microsoft.com/office/officeart/2016/7/layout/VerticalSolidActionList"/>
    <dgm:cxn modelId="{16F74E22-303A-4E62-BB2E-0B4D5C2B1FDE}" type="presParOf" srcId="{BAD05B5B-DA03-4342-9D17-5584537501F0}" destId="{63F88815-E4AF-4172-9E93-CAD43642AB13}" srcOrd="0" destOrd="0" presId="urn:microsoft.com/office/officeart/2016/7/layout/VerticalSolidActionList"/>
    <dgm:cxn modelId="{6DE6F39E-4F2D-4317-8983-6ECFB7DF4526}" type="presParOf" srcId="{BAD05B5B-DA03-4342-9D17-5584537501F0}" destId="{DB1375B8-EAC8-44F3-9DF7-1B105BA24744}"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AEDA60-5805-4A9F-A5C6-ECCB6B0AA96B}"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807CED5-D3FB-45C0-95C4-7BA9A06F7677}">
      <dgm:prSet/>
      <dgm:spPr/>
      <dgm:t>
        <a:bodyPr/>
        <a:lstStyle/>
        <a:p>
          <a:pPr>
            <a:lnSpc>
              <a:spcPct val="100000"/>
            </a:lnSpc>
            <a:defRPr b="1"/>
          </a:pPr>
          <a:r>
            <a:rPr lang="en-US"/>
            <a:t>Penang is made out of 5 district, 2 in Penang Island and 3 in Seberang Perai, Malay Peninsular</a:t>
          </a:r>
        </a:p>
      </dgm:t>
    </dgm:pt>
    <dgm:pt modelId="{666AC3B7-53A8-4C2F-9F55-AFF739AD6684}" type="parTrans" cxnId="{D0FCC346-BD9D-403D-B555-EB1697D3B081}">
      <dgm:prSet/>
      <dgm:spPr/>
      <dgm:t>
        <a:bodyPr/>
        <a:lstStyle/>
        <a:p>
          <a:endParaRPr lang="en-US"/>
        </a:p>
      </dgm:t>
    </dgm:pt>
    <dgm:pt modelId="{CD81A5D9-6FA8-4D5F-8E52-F8FB599DB5D9}" type="sibTrans" cxnId="{D0FCC346-BD9D-403D-B555-EB1697D3B081}">
      <dgm:prSet/>
      <dgm:spPr/>
      <dgm:t>
        <a:bodyPr/>
        <a:lstStyle/>
        <a:p>
          <a:endParaRPr lang="en-US"/>
        </a:p>
      </dgm:t>
    </dgm:pt>
    <dgm:pt modelId="{7FEF967F-7B6A-4B0B-AF85-5097A890E32C}">
      <dgm:prSet/>
      <dgm:spPr/>
      <dgm:t>
        <a:bodyPr/>
        <a:lstStyle/>
        <a:p>
          <a:pPr>
            <a:lnSpc>
              <a:spcPct val="100000"/>
            </a:lnSpc>
            <a:defRPr b="1"/>
          </a:pPr>
          <a:r>
            <a:rPr lang="en-US"/>
            <a:t>Penang Island Districts:</a:t>
          </a:r>
        </a:p>
      </dgm:t>
    </dgm:pt>
    <dgm:pt modelId="{641D4FFB-D03C-4534-A450-03D964978EA0}" type="parTrans" cxnId="{AED2A2E7-A32C-4505-88CB-9B325B73B91E}">
      <dgm:prSet/>
      <dgm:spPr/>
      <dgm:t>
        <a:bodyPr/>
        <a:lstStyle/>
        <a:p>
          <a:endParaRPr lang="en-US"/>
        </a:p>
      </dgm:t>
    </dgm:pt>
    <dgm:pt modelId="{796109D6-02A2-41B0-B9F4-004489FF68C5}" type="sibTrans" cxnId="{AED2A2E7-A32C-4505-88CB-9B325B73B91E}">
      <dgm:prSet/>
      <dgm:spPr/>
      <dgm:t>
        <a:bodyPr/>
        <a:lstStyle/>
        <a:p>
          <a:endParaRPr lang="en-US"/>
        </a:p>
      </dgm:t>
    </dgm:pt>
    <dgm:pt modelId="{46167CEC-D3EB-4F3C-8D59-7DCDCC07BF08}">
      <dgm:prSet/>
      <dgm:spPr/>
      <dgm:t>
        <a:bodyPr/>
        <a:lstStyle/>
        <a:p>
          <a:pPr>
            <a:lnSpc>
              <a:spcPct val="100000"/>
            </a:lnSpc>
          </a:pPr>
          <a:r>
            <a:rPr lang="en-US"/>
            <a:t>Northeast Penang Island</a:t>
          </a:r>
        </a:p>
      </dgm:t>
    </dgm:pt>
    <dgm:pt modelId="{CFD3F09A-C493-4876-AACD-671FE61B0589}" type="parTrans" cxnId="{80E96833-9447-4E71-BC0F-26B3929E07B6}">
      <dgm:prSet/>
      <dgm:spPr/>
      <dgm:t>
        <a:bodyPr/>
        <a:lstStyle/>
        <a:p>
          <a:endParaRPr lang="en-US"/>
        </a:p>
      </dgm:t>
    </dgm:pt>
    <dgm:pt modelId="{5BE45152-101D-40D4-A8BE-3E01C5AAB4D2}" type="sibTrans" cxnId="{80E96833-9447-4E71-BC0F-26B3929E07B6}">
      <dgm:prSet/>
      <dgm:spPr/>
      <dgm:t>
        <a:bodyPr/>
        <a:lstStyle/>
        <a:p>
          <a:endParaRPr lang="en-US"/>
        </a:p>
      </dgm:t>
    </dgm:pt>
    <dgm:pt modelId="{B1FDB0FF-E90E-40C1-9EED-9BF57F487914}">
      <dgm:prSet/>
      <dgm:spPr/>
      <dgm:t>
        <a:bodyPr/>
        <a:lstStyle/>
        <a:p>
          <a:pPr>
            <a:lnSpc>
              <a:spcPct val="100000"/>
            </a:lnSpc>
          </a:pPr>
          <a:r>
            <a:rPr lang="en-US" dirty="0"/>
            <a:t>Southwest Penang Island</a:t>
          </a:r>
        </a:p>
      </dgm:t>
    </dgm:pt>
    <dgm:pt modelId="{107EB6C4-97E2-427C-97F5-6AB52A668E66}" type="parTrans" cxnId="{5935DA10-1A51-43C3-B203-DA589C08EC39}">
      <dgm:prSet/>
      <dgm:spPr/>
      <dgm:t>
        <a:bodyPr/>
        <a:lstStyle/>
        <a:p>
          <a:endParaRPr lang="en-US"/>
        </a:p>
      </dgm:t>
    </dgm:pt>
    <dgm:pt modelId="{3527B375-D61C-4566-9ADB-04AC30ED0008}" type="sibTrans" cxnId="{5935DA10-1A51-43C3-B203-DA589C08EC39}">
      <dgm:prSet/>
      <dgm:spPr/>
      <dgm:t>
        <a:bodyPr/>
        <a:lstStyle/>
        <a:p>
          <a:endParaRPr lang="en-US"/>
        </a:p>
      </dgm:t>
    </dgm:pt>
    <dgm:pt modelId="{012F425D-069B-4ADD-9C33-FDB0E1B920D6}">
      <dgm:prSet/>
      <dgm:spPr/>
      <dgm:t>
        <a:bodyPr/>
        <a:lstStyle/>
        <a:p>
          <a:pPr>
            <a:lnSpc>
              <a:spcPct val="100000"/>
            </a:lnSpc>
            <a:defRPr b="1"/>
          </a:pPr>
          <a:r>
            <a:rPr lang="en-US"/>
            <a:t>Seberang Perai Districts	</a:t>
          </a:r>
        </a:p>
      </dgm:t>
    </dgm:pt>
    <dgm:pt modelId="{F1927E19-C85E-4118-8FDE-140D1FBEE7F1}" type="parTrans" cxnId="{AA8EE29E-92E1-46C4-B44D-0B375C79EDD0}">
      <dgm:prSet/>
      <dgm:spPr/>
      <dgm:t>
        <a:bodyPr/>
        <a:lstStyle/>
        <a:p>
          <a:endParaRPr lang="en-US"/>
        </a:p>
      </dgm:t>
    </dgm:pt>
    <dgm:pt modelId="{F3EC5AE1-CB23-466A-83BC-EA1642814168}" type="sibTrans" cxnId="{AA8EE29E-92E1-46C4-B44D-0B375C79EDD0}">
      <dgm:prSet/>
      <dgm:spPr/>
      <dgm:t>
        <a:bodyPr/>
        <a:lstStyle/>
        <a:p>
          <a:endParaRPr lang="en-US"/>
        </a:p>
      </dgm:t>
    </dgm:pt>
    <dgm:pt modelId="{7E0B0663-B38F-478F-8B4D-66E1C894F6EB}">
      <dgm:prSet/>
      <dgm:spPr/>
      <dgm:t>
        <a:bodyPr/>
        <a:lstStyle/>
        <a:p>
          <a:pPr>
            <a:lnSpc>
              <a:spcPct val="100000"/>
            </a:lnSpc>
          </a:pPr>
          <a:r>
            <a:rPr lang="en-US"/>
            <a:t>North Seberang Perai</a:t>
          </a:r>
        </a:p>
      </dgm:t>
    </dgm:pt>
    <dgm:pt modelId="{D17DE9F3-2B00-43FE-B5FD-131E75509E3A}" type="parTrans" cxnId="{5CBE2E30-A9D7-4F25-A773-F566884169FB}">
      <dgm:prSet/>
      <dgm:spPr/>
      <dgm:t>
        <a:bodyPr/>
        <a:lstStyle/>
        <a:p>
          <a:endParaRPr lang="en-US"/>
        </a:p>
      </dgm:t>
    </dgm:pt>
    <dgm:pt modelId="{15D3E1E7-9B46-4258-B884-4737C5C3D111}" type="sibTrans" cxnId="{5CBE2E30-A9D7-4F25-A773-F566884169FB}">
      <dgm:prSet/>
      <dgm:spPr/>
      <dgm:t>
        <a:bodyPr/>
        <a:lstStyle/>
        <a:p>
          <a:endParaRPr lang="en-US"/>
        </a:p>
      </dgm:t>
    </dgm:pt>
    <dgm:pt modelId="{861FAAC6-54EA-4690-B82C-DCAB0D6E7C7A}">
      <dgm:prSet/>
      <dgm:spPr/>
      <dgm:t>
        <a:bodyPr/>
        <a:lstStyle/>
        <a:p>
          <a:pPr>
            <a:lnSpc>
              <a:spcPct val="100000"/>
            </a:lnSpc>
          </a:pPr>
          <a:r>
            <a:rPr lang="en-US"/>
            <a:t>Central Seberang Perai</a:t>
          </a:r>
        </a:p>
      </dgm:t>
    </dgm:pt>
    <dgm:pt modelId="{261C0E5B-2008-423B-9C9B-4F01B97898FE}" type="parTrans" cxnId="{BBD94E8A-9E46-4E25-8A0A-FAB746521A94}">
      <dgm:prSet/>
      <dgm:spPr/>
      <dgm:t>
        <a:bodyPr/>
        <a:lstStyle/>
        <a:p>
          <a:endParaRPr lang="en-US"/>
        </a:p>
      </dgm:t>
    </dgm:pt>
    <dgm:pt modelId="{4CC84606-2BB2-4FB8-9CF4-5B0C9E224F76}" type="sibTrans" cxnId="{BBD94E8A-9E46-4E25-8A0A-FAB746521A94}">
      <dgm:prSet/>
      <dgm:spPr/>
      <dgm:t>
        <a:bodyPr/>
        <a:lstStyle/>
        <a:p>
          <a:endParaRPr lang="en-US"/>
        </a:p>
      </dgm:t>
    </dgm:pt>
    <dgm:pt modelId="{FF9FDCAC-8FD6-4C6E-AD2C-9409820D57E1}">
      <dgm:prSet/>
      <dgm:spPr/>
      <dgm:t>
        <a:bodyPr/>
        <a:lstStyle/>
        <a:p>
          <a:pPr>
            <a:lnSpc>
              <a:spcPct val="100000"/>
            </a:lnSpc>
          </a:pPr>
          <a:r>
            <a:rPr lang="en-US"/>
            <a:t>South Seberang Pera</a:t>
          </a:r>
        </a:p>
      </dgm:t>
    </dgm:pt>
    <dgm:pt modelId="{724DC4CA-4FFC-4DA9-8C34-68800BACBE29}" type="parTrans" cxnId="{599C220A-B41F-4B56-8CCB-16E71FD3D868}">
      <dgm:prSet/>
      <dgm:spPr/>
      <dgm:t>
        <a:bodyPr/>
        <a:lstStyle/>
        <a:p>
          <a:endParaRPr lang="en-US"/>
        </a:p>
      </dgm:t>
    </dgm:pt>
    <dgm:pt modelId="{23EF88D7-717F-4372-B143-11A4E0A839C1}" type="sibTrans" cxnId="{599C220A-B41F-4B56-8CCB-16E71FD3D868}">
      <dgm:prSet/>
      <dgm:spPr/>
      <dgm:t>
        <a:bodyPr/>
        <a:lstStyle/>
        <a:p>
          <a:endParaRPr lang="en-US"/>
        </a:p>
      </dgm:t>
    </dgm:pt>
    <dgm:pt modelId="{EFB81BC1-FB84-443B-BDB3-1549CA5A8705}" type="pres">
      <dgm:prSet presAssocID="{C0AEDA60-5805-4A9F-A5C6-ECCB6B0AA96B}" presName="root" presStyleCnt="0">
        <dgm:presLayoutVars>
          <dgm:dir/>
          <dgm:resizeHandles val="exact"/>
        </dgm:presLayoutVars>
      </dgm:prSet>
      <dgm:spPr/>
    </dgm:pt>
    <dgm:pt modelId="{DA71A277-1542-4B59-9840-E988046220AD}" type="pres">
      <dgm:prSet presAssocID="{A807CED5-D3FB-45C0-95C4-7BA9A06F7677}" presName="compNode" presStyleCnt="0"/>
      <dgm:spPr/>
    </dgm:pt>
    <dgm:pt modelId="{E3B76AF5-1DAC-439C-82D3-4F41A5ECC6DB}" type="pres">
      <dgm:prSet presAssocID="{A807CED5-D3FB-45C0-95C4-7BA9A06F76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uise Ship"/>
        </a:ext>
      </dgm:extLst>
    </dgm:pt>
    <dgm:pt modelId="{B3E819E0-5E94-40F9-A444-5D64BF8CCF42}" type="pres">
      <dgm:prSet presAssocID="{A807CED5-D3FB-45C0-95C4-7BA9A06F7677}" presName="iconSpace" presStyleCnt="0"/>
      <dgm:spPr/>
    </dgm:pt>
    <dgm:pt modelId="{D3147D85-60EB-4A4A-B68C-CC201C64D087}" type="pres">
      <dgm:prSet presAssocID="{A807CED5-D3FB-45C0-95C4-7BA9A06F7677}" presName="parTx" presStyleLbl="revTx" presStyleIdx="0" presStyleCnt="6">
        <dgm:presLayoutVars>
          <dgm:chMax val="0"/>
          <dgm:chPref val="0"/>
        </dgm:presLayoutVars>
      </dgm:prSet>
      <dgm:spPr/>
    </dgm:pt>
    <dgm:pt modelId="{332870CA-8615-4818-AA09-F56EC200CDC8}" type="pres">
      <dgm:prSet presAssocID="{A807CED5-D3FB-45C0-95C4-7BA9A06F7677}" presName="txSpace" presStyleCnt="0"/>
      <dgm:spPr/>
    </dgm:pt>
    <dgm:pt modelId="{8283D78B-6B83-48D6-8A12-F1E6C370209A}" type="pres">
      <dgm:prSet presAssocID="{A807CED5-D3FB-45C0-95C4-7BA9A06F7677}" presName="desTx" presStyleLbl="revTx" presStyleIdx="1" presStyleCnt="6">
        <dgm:presLayoutVars/>
      </dgm:prSet>
      <dgm:spPr/>
    </dgm:pt>
    <dgm:pt modelId="{6B24D833-39C4-4214-9F11-FB5E17149D3B}" type="pres">
      <dgm:prSet presAssocID="{CD81A5D9-6FA8-4D5F-8E52-F8FB599DB5D9}" presName="sibTrans" presStyleCnt="0"/>
      <dgm:spPr/>
    </dgm:pt>
    <dgm:pt modelId="{8A67939D-5D0B-4B29-B57F-E10C290198F0}" type="pres">
      <dgm:prSet presAssocID="{7FEF967F-7B6A-4B0B-AF85-5097A890E32C}" presName="compNode" presStyleCnt="0"/>
      <dgm:spPr/>
    </dgm:pt>
    <dgm:pt modelId="{4D7459DE-679D-4E20-9592-56AB2F3A0C1D}" type="pres">
      <dgm:prSet presAssocID="{7FEF967F-7B6A-4B0B-AF85-5097A890E3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lm tree"/>
        </a:ext>
      </dgm:extLst>
    </dgm:pt>
    <dgm:pt modelId="{C07694FE-F034-4DAA-800B-A27331943859}" type="pres">
      <dgm:prSet presAssocID="{7FEF967F-7B6A-4B0B-AF85-5097A890E32C}" presName="iconSpace" presStyleCnt="0"/>
      <dgm:spPr/>
    </dgm:pt>
    <dgm:pt modelId="{EE12D5F8-EA8C-4720-8DB8-2237F0097CDF}" type="pres">
      <dgm:prSet presAssocID="{7FEF967F-7B6A-4B0B-AF85-5097A890E32C}" presName="parTx" presStyleLbl="revTx" presStyleIdx="2" presStyleCnt="6">
        <dgm:presLayoutVars>
          <dgm:chMax val="0"/>
          <dgm:chPref val="0"/>
        </dgm:presLayoutVars>
      </dgm:prSet>
      <dgm:spPr/>
    </dgm:pt>
    <dgm:pt modelId="{EE62B276-DCDD-4A8E-A9B1-E0315B26CA55}" type="pres">
      <dgm:prSet presAssocID="{7FEF967F-7B6A-4B0B-AF85-5097A890E32C}" presName="txSpace" presStyleCnt="0"/>
      <dgm:spPr/>
    </dgm:pt>
    <dgm:pt modelId="{09361287-68A0-46C4-A47E-D41C6852F099}" type="pres">
      <dgm:prSet presAssocID="{7FEF967F-7B6A-4B0B-AF85-5097A890E32C}" presName="desTx" presStyleLbl="revTx" presStyleIdx="3" presStyleCnt="6">
        <dgm:presLayoutVars/>
      </dgm:prSet>
      <dgm:spPr/>
    </dgm:pt>
    <dgm:pt modelId="{74BD1EAA-AA0F-45FC-BDC2-9A569B4A5D8B}" type="pres">
      <dgm:prSet presAssocID="{796109D6-02A2-41B0-B9F4-004489FF68C5}" presName="sibTrans" presStyleCnt="0"/>
      <dgm:spPr/>
    </dgm:pt>
    <dgm:pt modelId="{771F24F4-F708-44C5-8A1A-6EF02298B4D8}" type="pres">
      <dgm:prSet presAssocID="{012F425D-069B-4ADD-9C33-FDB0E1B920D6}" presName="compNode" presStyleCnt="0"/>
      <dgm:spPr/>
    </dgm:pt>
    <dgm:pt modelId="{B7D626BA-CA92-4309-B230-6D40416E334A}" type="pres">
      <dgm:prSet presAssocID="{012F425D-069B-4ADD-9C33-FDB0E1B920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AAD5CF7B-359C-42FC-94DD-59BB04E3530A}" type="pres">
      <dgm:prSet presAssocID="{012F425D-069B-4ADD-9C33-FDB0E1B920D6}" presName="iconSpace" presStyleCnt="0"/>
      <dgm:spPr/>
    </dgm:pt>
    <dgm:pt modelId="{C3B6CAA5-1799-43CA-B4AA-2F117088B4D3}" type="pres">
      <dgm:prSet presAssocID="{012F425D-069B-4ADD-9C33-FDB0E1B920D6}" presName="parTx" presStyleLbl="revTx" presStyleIdx="4" presStyleCnt="6">
        <dgm:presLayoutVars>
          <dgm:chMax val="0"/>
          <dgm:chPref val="0"/>
        </dgm:presLayoutVars>
      </dgm:prSet>
      <dgm:spPr/>
    </dgm:pt>
    <dgm:pt modelId="{022BDA98-CC51-4ECB-863F-B49A2FD73DF9}" type="pres">
      <dgm:prSet presAssocID="{012F425D-069B-4ADD-9C33-FDB0E1B920D6}" presName="txSpace" presStyleCnt="0"/>
      <dgm:spPr/>
    </dgm:pt>
    <dgm:pt modelId="{3D02FEDA-A5CB-458F-BDEE-7A35809CE88A}" type="pres">
      <dgm:prSet presAssocID="{012F425D-069B-4ADD-9C33-FDB0E1B920D6}" presName="desTx" presStyleLbl="revTx" presStyleIdx="5" presStyleCnt="6">
        <dgm:presLayoutVars/>
      </dgm:prSet>
      <dgm:spPr/>
    </dgm:pt>
  </dgm:ptLst>
  <dgm:cxnLst>
    <dgm:cxn modelId="{599C220A-B41F-4B56-8CCB-16E71FD3D868}" srcId="{012F425D-069B-4ADD-9C33-FDB0E1B920D6}" destId="{FF9FDCAC-8FD6-4C6E-AD2C-9409820D57E1}" srcOrd="2" destOrd="0" parTransId="{724DC4CA-4FFC-4DA9-8C34-68800BACBE29}" sibTransId="{23EF88D7-717F-4372-B143-11A4E0A839C1}"/>
    <dgm:cxn modelId="{73F3FE0E-9EE2-4D1D-885D-1DE16E5B2568}" type="presOf" srcId="{7FEF967F-7B6A-4B0B-AF85-5097A890E32C}" destId="{EE12D5F8-EA8C-4720-8DB8-2237F0097CDF}" srcOrd="0" destOrd="0" presId="urn:microsoft.com/office/officeart/2018/5/layout/CenteredIconLabelDescriptionList"/>
    <dgm:cxn modelId="{5935DA10-1A51-43C3-B203-DA589C08EC39}" srcId="{7FEF967F-7B6A-4B0B-AF85-5097A890E32C}" destId="{B1FDB0FF-E90E-40C1-9EED-9BF57F487914}" srcOrd="1" destOrd="0" parTransId="{107EB6C4-97E2-427C-97F5-6AB52A668E66}" sibTransId="{3527B375-D61C-4566-9ADB-04AC30ED0008}"/>
    <dgm:cxn modelId="{5CBE2E30-A9D7-4F25-A773-F566884169FB}" srcId="{012F425D-069B-4ADD-9C33-FDB0E1B920D6}" destId="{7E0B0663-B38F-478F-8B4D-66E1C894F6EB}" srcOrd="0" destOrd="0" parTransId="{D17DE9F3-2B00-43FE-B5FD-131E75509E3A}" sibTransId="{15D3E1E7-9B46-4258-B884-4737C5C3D111}"/>
    <dgm:cxn modelId="{80E96833-9447-4E71-BC0F-26B3929E07B6}" srcId="{7FEF967F-7B6A-4B0B-AF85-5097A890E32C}" destId="{46167CEC-D3EB-4F3C-8D59-7DCDCC07BF08}" srcOrd="0" destOrd="0" parTransId="{CFD3F09A-C493-4876-AACD-671FE61B0589}" sibTransId="{5BE45152-101D-40D4-A8BE-3E01C5AAB4D2}"/>
    <dgm:cxn modelId="{05B2E13F-E18F-46EF-82FE-5CD7312D1928}" type="presOf" srcId="{B1FDB0FF-E90E-40C1-9EED-9BF57F487914}" destId="{09361287-68A0-46C4-A47E-D41C6852F099}" srcOrd="0" destOrd="1" presId="urn:microsoft.com/office/officeart/2018/5/layout/CenteredIconLabelDescriptionList"/>
    <dgm:cxn modelId="{BDE94B45-F5A5-4877-9E4D-366AFD860118}" type="presOf" srcId="{012F425D-069B-4ADD-9C33-FDB0E1B920D6}" destId="{C3B6CAA5-1799-43CA-B4AA-2F117088B4D3}" srcOrd="0" destOrd="0" presId="urn:microsoft.com/office/officeart/2018/5/layout/CenteredIconLabelDescriptionList"/>
    <dgm:cxn modelId="{D0FCC346-BD9D-403D-B555-EB1697D3B081}" srcId="{C0AEDA60-5805-4A9F-A5C6-ECCB6B0AA96B}" destId="{A807CED5-D3FB-45C0-95C4-7BA9A06F7677}" srcOrd="0" destOrd="0" parTransId="{666AC3B7-53A8-4C2F-9F55-AFF739AD6684}" sibTransId="{CD81A5D9-6FA8-4D5F-8E52-F8FB599DB5D9}"/>
    <dgm:cxn modelId="{BEAB2A48-A00C-4908-8A17-0DEC465D5E5E}" type="presOf" srcId="{C0AEDA60-5805-4A9F-A5C6-ECCB6B0AA96B}" destId="{EFB81BC1-FB84-443B-BDB3-1549CA5A8705}" srcOrd="0" destOrd="0" presId="urn:microsoft.com/office/officeart/2018/5/layout/CenteredIconLabelDescriptionList"/>
    <dgm:cxn modelId="{BBD94E8A-9E46-4E25-8A0A-FAB746521A94}" srcId="{012F425D-069B-4ADD-9C33-FDB0E1B920D6}" destId="{861FAAC6-54EA-4690-B82C-DCAB0D6E7C7A}" srcOrd="1" destOrd="0" parTransId="{261C0E5B-2008-423B-9C9B-4F01B97898FE}" sibTransId="{4CC84606-2BB2-4FB8-9CF4-5B0C9E224F76}"/>
    <dgm:cxn modelId="{CFC87299-8824-4875-9D64-63DC28A7BE09}" type="presOf" srcId="{46167CEC-D3EB-4F3C-8D59-7DCDCC07BF08}" destId="{09361287-68A0-46C4-A47E-D41C6852F099}" srcOrd="0" destOrd="0" presId="urn:microsoft.com/office/officeart/2018/5/layout/CenteredIconLabelDescriptionList"/>
    <dgm:cxn modelId="{AA8EE29E-92E1-46C4-B44D-0B375C79EDD0}" srcId="{C0AEDA60-5805-4A9F-A5C6-ECCB6B0AA96B}" destId="{012F425D-069B-4ADD-9C33-FDB0E1B920D6}" srcOrd="2" destOrd="0" parTransId="{F1927E19-C85E-4118-8FDE-140D1FBEE7F1}" sibTransId="{F3EC5AE1-CB23-466A-83BC-EA1642814168}"/>
    <dgm:cxn modelId="{31EDFEE4-9BCC-4077-BB3B-1C457933F4F6}" type="presOf" srcId="{FF9FDCAC-8FD6-4C6E-AD2C-9409820D57E1}" destId="{3D02FEDA-A5CB-458F-BDEE-7A35809CE88A}" srcOrd="0" destOrd="2" presId="urn:microsoft.com/office/officeart/2018/5/layout/CenteredIconLabelDescriptionList"/>
    <dgm:cxn modelId="{AB2E87E7-08C9-4742-AAD6-E8DB67BBA9CF}" type="presOf" srcId="{7E0B0663-B38F-478F-8B4D-66E1C894F6EB}" destId="{3D02FEDA-A5CB-458F-BDEE-7A35809CE88A}" srcOrd="0" destOrd="0" presId="urn:microsoft.com/office/officeart/2018/5/layout/CenteredIconLabelDescriptionList"/>
    <dgm:cxn modelId="{AED2A2E7-A32C-4505-88CB-9B325B73B91E}" srcId="{C0AEDA60-5805-4A9F-A5C6-ECCB6B0AA96B}" destId="{7FEF967F-7B6A-4B0B-AF85-5097A890E32C}" srcOrd="1" destOrd="0" parTransId="{641D4FFB-D03C-4534-A450-03D964978EA0}" sibTransId="{796109D6-02A2-41B0-B9F4-004489FF68C5}"/>
    <dgm:cxn modelId="{B58365E8-C3A9-403E-BAA8-7EE9AD1A81DD}" type="presOf" srcId="{861FAAC6-54EA-4690-B82C-DCAB0D6E7C7A}" destId="{3D02FEDA-A5CB-458F-BDEE-7A35809CE88A}" srcOrd="0" destOrd="1" presId="urn:microsoft.com/office/officeart/2018/5/layout/CenteredIconLabelDescriptionList"/>
    <dgm:cxn modelId="{ADCA6FF7-68B2-485C-A37F-CF463A8ADDFF}" type="presOf" srcId="{A807CED5-D3FB-45C0-95C4-7BA9A06F7677}" destId="{D3147D85-60EB-4A4A-B68C-CC201C64D087}" srcOrd="0" destOrd="0" presId="urn:microsoft.com/office/officeart/2018/5/layout/CenteredIconLabelDescriptionList"/>
    <dgm:cxn modelId="{6508A645-74E9-4596-9E25-AF957F44C365}" type="presParOf" srcId="{EFB81BC1-FB84-443B-BDB3-1549CA5A8705}" destId="{DA71A277-1542-4B59-9840-E988046220AD}" srcOrd="0" destOrd="0" presId="urn:microsoft.com/office/officeart/2018/5/layout/CenteredIconLabelDescriptionList"/>
    <dgm:cxn modelId="{04397D9C-6704-486A-A7ED-6D4A4854DA5D}" type="presParOf" srcId="{DA71A277-1542-4B59-9840-E988046220AD}" destId="{E3B76AF5-1DAC-439C-82D3-4F41A5ECC6DB}" srcOrd="0" destOrd="0" presId="urn:microsoft.com/office/officeart/2018/5/layout/CenteredIconLabelDescriptionList"/>
    <dgm:cxn modelId="{5BD233E7-095A-4F65-8735-98B932DFED6A}" type="presParOf" srcId="{DA71A277-1542-4B59-9840-E988046220AD}" destId="{B3E819E0-5E94-40F9-A444-5D64BF8CCF42}" srcOrd="1" destOrd="0" presId="urn:microsoft.com/office/officeart/2018/5/layout/CenteredIconLabelDescriptionList"/>
    <dgm:cxn modelId="{B0912EAE-4C68-4962-82CE-18187850B9C6}" type="presParOf" srcId="{DA71A277-1542-4B59-9840-E988046220AD}" destId="{D3147D85-60EB-4A4A-B68C-CC201C64D087}" srcOrd="2" destOrd="0" presId="urn:microsoft.com/office/officeart/2018/5/layout/CenteredIconLabelDescriptionList"/>
    <dgm:cxn modelId="{F6AD8F31-A2F8-43B7-B19B-5A65AB3C456B}" type="presParOf" srcId="{DA71A277-1542-4B59-9840-E988046220AD}" destId="{332870CA-8615-4818-AA09-F56EC200CDC8}" srcOrd="3" destOrd="0" presId="urn:microsoft.com/office/officeart/2018/5/layout/CenteredIconLabelDescriptionList"/>
    <dgm:cxn modelId="{8BD8916A-74D2-498D-87F6-4F750B1AD304}" type="presParOf" srcId="{DA71A277-1542-4B59-9840-E988046220AD}" destId="{8283D78B-6B83-48D6-8A12-F1E6C370209A}" srcOrd="4" destOrd="0" presId="urn:microsoft.com/office/officeart/2018/5/layout/CenteredIconLabelDescriptionList"/>
    <dgm:cxn modelId="{6CB695B6-9E01-444A-9603-A80FBD144447}" type="presParOf" srcId="{EFB81BC1-FB84-443B-BDB3-1549CA5A8705}" destId="{6B24D833-39C4-4214-9F11-FB5E17149D3B}" srcOrd="1" destOrd="0" presId="urn:microsoft.com/office/officeart/2018/5/layout/CenteredIconLabelDescriptionList"/>
    <dgm:cxn modelId="{783948A3-7FFB-4C8C-B3F8-D98575B10704}" type="presParOf" srcId="{EFB81BC1-FB84-443B-BDB3-1549CA5A8705}" destId="{8A67939D-5D0B-4B29-B57F-E10C290198F0}" srcOrd="2" destOrd="0" presId="urn:microsoft.com/office/officeart/2018/5/layout/CenteredIconLabelDescriptionList"/>
    <dgm:cxn modelId="{FAA85457-48A9-4AA4-826F-6E28FBB7DA1D}" type="presParOf" srcId="{8A67939D-5D0B-4B29-B57F-E10C290198F0}" destId="{4D7459DE-679D-4E20-9592-56AB2F3A0C1D}" srcOrd="0" destOrd="0" presId="urn:microsoft.com/office/officeart/2018/5/layout/CenteredIconLabelDescriptionList"/>
    <dgm:cxn modelId="{8F2C9363-7EC6-4006-95E7-7FDCCB6CF535}" type="presParOf" srcId="{8A67939D-5D0B-4B29-B57F-E10C290198F0}" destId="{C07694FE-F034-4DAA-800B-A27331943859}" srcOrd="1" destOrd="0" presId="urn:microsoft.com/office/officeart/2018/5/layout/CenteredIconLabelDescriptionList"/>
    <dgm:cxn modelId="{1479378F-4EDC-4114-A33F-7DA5AA709334}" type="presParOf" srcId="{8A67939D-5D0B-4B29-B57F-E10C290198F0}" destId="{EE12D5F8-EA8C-4720-8DB8-2237F0097CDF}" srcOrd="2" destOrd="0" presId="urn:microsoft.com/office/officeart/2018/5/layout/CenteredIconLabelDescriptionList"/>
    <dgm:cxn modelId="{C3EDB301-BB02-489E-8F33-C06679E0A0FD}" type="presParOf" srcId="{8A67939D-5D0B-4B29-B57F-E10C290198F0}" destId="{EE62B276-DCDD-4A8E-A9B1-E0315B26CA55}" srcOrd="3" destOrd="0" presId="urn:microsoft.com/office/officeart/2018/5/layout/CenteredIconLabelDescriptionList"/>
    <dgm:cxn modelId="{3C921A4D-36FC-4674-B0DD-2B85851722C5}" type="presParOf" srcId="{8A67939D-5D0B-4B29-B57F-E10C290198F0}" destId="{09361287-68A0-46C4-A47E-D41C6852F099}" srcOrd="4" destOrd="0" presId="urn:microsoft.com/office/officeart/2018/5/layout/CenteredIconLabelDescriptionList"/>
    <dgm:cxn modelId="{C7D7831B-C4F0-4C07-B71D-F4577DB12CE0}" type="presParOf" srcId="{EFB81BC1-FB84-443B-BDB3-1549CA5A8705}" destId="{74BD1EAA-AA0F-45FC-BDC2-9A569B4A5D8B}" srcOrd="3" destOrd="0" presId="urn:microsoft.com/office/officeart/2018/5/layout/CenteredIconLabelDescriptionList"/>
    <dgm:cxn modelId="{9B36D6AD-A07D-49D7-B7BA-58E85872C0E6}" type="presParOf" srcId="{EFB81BC1-FB84-443B-BDB3-1549CA5A8705}" destId="{771F24F4-F708-44C5-8A1A-6EF02298B4D8}" srcOrd="4" destOrd="0" presId="urn:microsoft.com/office/officeart/2018/5/layout/CenteredIconLabelDescriptionList"/>
    <dgm:cxn modelId="{17134632-393B-40F6-8A61-4626115AD86A}" type="presParOf" srcId="{771F24F4-F708-44C5-8A1A-6EF02298B4D8}" destId="{B7D626BA-CA92-4309-B230-6D40416E334A}" srcOrd="0" destOrd="0" presId="urn:microsoft.com/office/officeart/2018/5/layout/CenteredIconLabelDescriptionList"/>
    <dgm:cxn modelId="{74086D66-E4DD-4116-88FE-3627F8F2005B}" type="presParOf" srcId="{771F24F4-F708-44C5-8A1A-6EF02298B4D8}" destId="{AAD5CF7B-359C-42FC-94DD-59BB04E3530A}" srcOrd="1" destOrd="0" presId="urn:microsoft.com/office/officeart/2018/5/layout/CenteredIconLabelDescriptionList"/>
    <dgm:cxn modelId="{AE246B1B-42A1-42A4-BF1C-6AF877161EE1}" type="presParOf" srcId="{771F24F4-F708-44C5-8A1A-6EF02298B4D8}" destId="{C3B6CAA5-1799-43CA-B4AA-2F117088B4D3}" srcOrd="2" destOrd="0" presId="urn:microsoft.com/office/officeart/2018/5/layout/CenteredIconLabelDescriptionList"/>
    <dgm:cxn modelId="{4D12A03A-C09D-44D0-848B-EC645034BB97}" type="presParOf" srcId="{771F24F4-F708-44C5-8A1A-6EF02298B4D8}" destId="{022BDA98-CC51-4ECB-863F-B49A2FD73DF9}" srcOrd="3" destOrd="0" presId="urn:microsoft.com/office/officeart/2018/5/layout/CenteredIconLabelDescriptionList"/>
    <dgm:cxn modelId="{5CF41227-D4E3-43DE-ABD6-15D9CB12CBD1}" type="presParOf" srcId="{771F24F4-F708-44C5-8A1A-6EF02298B4D8}" destId="{3D02FEDA-A5CB-458F-BDEE-7A35809CE88A}"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44C140-C8B3-41A2-AF91-5D05999B2B00}"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5C44FBA6-6945-4B7E-BE8D-23DAFD3D2B16}">
      <dgm:prSet/>
      <dgm:spPr/>
      <dgm:t>
        <a:bodyPr/>
        <a:lstStyle/>
        <a:p>
          <a:r>
            <a:rPr lang="en-US"/>
            <a:t>Similarities:</a:t>
          </a:r>
        </a:p>
      </dgm:t>
    </dgm:pt>
    <dgm:pt modelId="{C9B94473-F979-4F6D-A6AF-265D243182E1}" type="parTrans" cxnId="{768B7671-3513-415F-BD0D-62325D8A3ADC}">
      <dgm:prSet/>
      <dgm:spPr/>
      <dgm:t>
        <a:bodyPr/>
        <a:lstStyle/>
        <a:p>
          <a:endParaRPr lang="en-US"/>
        </a:p>
      </dgm:t>
    </dgm:pt>
    <dgm:pt modelId="{712F3FF2-6CBD-4690-AB50-876D4E033B9A}" type="sibTrans" cxnId="{768B7671-3513-415F-BD0D-62325D8A3ADC}">
      <dgm:prSet/>
      <dgm:spPr/>
      <dgm:t>
        <a:bodyPr/>
        <a:lstStyle/>
        <a:p>
          <a:endParaRPr lang="en-US"/>
        </a:p>
      </dgm:t>
    </dgm:pt>
    <dgm:pt modelId="{BD977EAF-EA18-482C-B449-9013B9D4830C}">
      <dgm:prSet/>
      <dgm:spPr/>
      <dgm:t>
        <a:bodyPr/>
        <a:lstStyle/>
        <a:p>
          <a:r>
            <a:rPr lang="en-US"/>
            <a:t>Both have mix cultural area with dessert and entertainment places</a:t>
          </a:r>
        </a:p>
      </dgm:t>
    </dgm:pt>
    <dgm:pt modelId="{103B53FC-9365-4475-85E6-A977278C4425}" type="parTrans" cxnId="{C167584C-C634-4E96-91C2-5CA4D4B2326C}">
      <dgm:prSet/>
      <dgm:spPr/>
      <dgm:t>
        <a:bodyPr/>
        <a:lstStyle/>
        <a:p>
          <a:endParaRPr lang="en-US"/>
        </a:p>
      </dgm:t>
    </dgm:pt>
    <dgm:pt modelId="{7F515D95-6EA4-4623-9ADB-CED12A0F8D57}" type="sibTrans" cxnId="{C167584C-C634-4E96-91C2-5CA4D4B2326C}">
      <dgm:prSet/>
      <dgm:spPr/>
      <dgm:t>
        <a:bodyPr/>
        <a:lstStyle/>
        <a:p>
          <a:endParaRPr lang="en-US"/>
        </a:p>
      </dgm:t>
    </dgm:pt>
    <dgm:pt modelId="{EDE766D5-B272-49C4-A63C-51C5201A8FBB}">
      <dgm:prSet/>
      <dgm:spPr/>
      <dgm:t>
        <a:bodyPr/>
        <a:lstStyle/>
        <a:p>
          <a:r>
            <a:rPr lang="en-US"/>
            <a:t>Both have the biggest cluster in diverse cultured neighborhoods</a:t>
          </a:r>
        </a:p>
      </dgm:t>
    </dgm:pt>
    <dgm:pt modelId="{A0D5F2CD-137F-475B-926D-722198A57F14}" type="parTrans" cxnId="{3848A202-3A3F-4A07-8C0E-86E0E5226EE5}">
      <dgm:prSet/>
      <dgm:spPr/>
      <dgm:t>
        <a:bodyPr/>
        <a:lstStyle/>
        <a:p>
          <a:endParaRPr lang="en-US"/>
        </a:p>
      </dgm:t>
    </dgm:pt>
    <dgm:pt modelId="{18559E4B-38FD-4DBF-98F8-83D0A80A78B4}" type="sibTrans" cxnId="{3848A202-3A3F-4A07-8C0E-86E0E5226EE5}">
      <dgm:prSet/>
      <dgm:spPr/>
      <dgm:t>
        <a:bodyPr/>
        <a:lstStyle/>
        <a:p>
          <a:endParaRPr lang="en-US"/>
        </a:p>
      </dgm:t>
    </dgm:pt>
    <dgm:pt modelId="{1A303E03-CA80-4917-AA9A-D407BC1C0EBD}">
      <dgm:prSet/>
      <dgm:spPr/>
      <dgm:t>
        <a:bodyPr/>
        <a:lstStyle/>
        <a:p>
          <a:r>
            <a:rPr lang="en-US"/>
            <a:t>Dissimilarities:</a:t>
          </a:r>
        </a:p>
      </dgm:t>
    </dgm:pt>
    <dgm:pt modelId="{85E7DA2B-C6B1-4BFC-BF1C-F32600F9629C}" type="parTrans" cxnId="{2B6B08BF-CC72-4D51-9D02-CFA2F8B6C9C1}">
      <dgm:prSet/>
      <dgm:spPr/>
      <dgm:t>
        <a:bodyPr/>
        <a:lstStyle/>
        <a:p>
          <a:endParaRPr lang="en-US"/>
        </a:p>
      </dgm:t>
    </dgm:pt>
    <dgm:pt modelId="{B4B1C2CA-D8A3-46A2-B585-80E36B29AED4}" type="sibTrans" cxnId="{2B6B08BF-CC72-4D51-9D02-CFA2F8B6C9C1}">
      <dgm:prSet/>
      <dgm:spPr/>
      <dgm:t>
        <a:bodyPr/>
        <a:lstStyle/>
        <a:p>
          <a:endParaRPr lang="en-US"/>
        </a:p>
      </dgm:t>
    </dgm:pt>
    <dgm:pt modelId="{FF8ECAC7-6CCE-4597-BB46-5DE13908B397}">
      <dgm:prSet/>
      <dgm:spPr/>
      <dgm:t>
        <a:bodyPr/>
        <a:lstStyle/>
        <a:p>
          <a:r>
            <a:rPr lang="en-US"/>
            <a:t>Penang Island has a Chinese seafood majority cluster which is not seen in Seberang Perai</a:t>
          </a:r>
        </a:p>
      </dgm:t>
    </dgm:pt>
    <dgm:pt modelId="{1A3A9B82-A543-46BF-9FFA-D97579BEB000}" type="parTrans" cxnId="{96107E9E-638B-499E-9BFE-5290F04339EF}">
      <dgm:prSet/>
      <dgm:spPr/>
      <dgm:t>
        <a:bodyPr/>
        <a:lstStyle/>
        <a:p>
          <a:endParaRPr lang="en-US"/>
        </a:p>
      </dgm:t>
    </dgm:pt>
    <dgm:pt modelId="{0AB4C9E2-2762-4946-984A-9DA682ED42E2}" type="sibTrans" cxnId="{96107E9E-638B-499E-9BFE-5290F04339EF}">
      <dgm:prSet/>
      <dgm:spPr/>
      <dgm:t>
        <a:bodyPr/>
        <a:lstStyle/>
        <a:p>
          <a:endParaRPr lang="en-US"/>
        </a:p>
      </dgm:t>
    </dgm:pt>
    <dgm:pt modelId="{ECF754A7-DB44-4A7F-ABAD-4997DFA59AF0}" type="pres">
      <dgm:prSet presAssocID="{DA44C140-C8B3-41A2-AF91-5D05999B2B00}" presName="linear" presStyleCnt="0">
        <dgm:presLayoutVars>
          <dgm:animLvl val="lvl"/>
          <dgm:resizeHandles val="exact"/>
        </dgm:presLayoutVars>
      </dgm:prSet>
      <dgm:spPr/>
    </dgm:pt>
    <dgm:pt modelId="{BCCAC00C-092F-49CC-958B-B4D0FB17B90A}" type="pres">
      <dgm:prSet presAssocID="{5C44FBA6-6945-4B7E-BE8D-23DAFD3D2B16}" presName="parentText" presStyleLbl="node1" presStyleIdx="0" presStyleCnt="2">
        <dgm:presLayoutVars>
          <dgm:chMax val="0"/>
          <dgm:bulletEnabled val="1"/>
        </dgm:presLayoutVars>
      </dgm:prSet>
      <dgm:spPr/>
    </dgm:pt>
    <dgm:pt modelId="{D8471CDE-EE24-40DC-BE31-DD29F4375B91}" type="pres">
      <dgm:prSet presAssocID="{5C44FBA6-6945-4B7E-BE8D-23DAFD3D2B16}" presName="childText" presStyleLbl="revTx" presStyleIdx="0" presStyleCnt="2">
        <dgm:presLayoutVars>
          <dgm:bulletEnabled val="1"/>
        </dgm:presLayoutVars>
      </dgm:prSet>
      <dgm:spPr/>
    </dgm:pt>
    <dgm:pt modelId="{FD297332-F356-4257-9166-0F498D9BE605}" type="pres">
      <dgm:prSet presAssocID="{1A303E03-CA80-4917-AA9A-D407BC1C0EBD}" presName="parentText" presStyleLbl="node1" presStyleIdx="1" presStyleCnt="2">
        <dgm:presLayoutVars>
          <dgm:chMax val="0"/>
          <dgm:bulletEnabled val="1"/>
        </dgm:presLayoutVars>
      </dgm:prSet>
      <dgm:spPr/>
    </dgm:pt>
    <dgm:pt modelId="{9786EE9B-D89A-468B-AA13-BD0F5F7FD0DE}" type="pres">
      <dgm:prSet presAssocID="{1A303E03-CA80-4917-AA9A-D407BC1C0EBD}" presName="childText" presStyleLbl="revTx" presStyleIdx="1" presStyleCnt="2">
        <dgm:presLayoutVars>
          <dgm:bulletEnabled val="1"/>
        </dgm:presLayoutVars>
      </dgm:prSet>
      <dgm:spPr/>
    </dgm:pt>
  </dgm:ptLst>
  <dgm:cxnLst>
    <dgm:cxn modelId="{3848A202-3A3F-4A07-8C0E-86E0E5226EE5}" srcId="{5C44FBA6-6945-4B7E-BE8D-23DAFD3D2B16}" destId="{EDE766D5-B272-49C4-A63C-51C5201A8FBB}" srcOrd="1" destOrd="0" parTransId="{A0D5F2CD-137F-475B-926D-722198A57F14}" sibTransId="{18559E4B-38FD-4DBF-98F8-83D0A80A78B4}"/>
    <dgm:cxn modelId="{FAF27413-A6FE-44DC-9117-B9FEFC7C9492}" type="presOf" srcId="{FF8ECAC7-6CCE-4597-BB46-5DE13908B397}" destId="{9786EE9B-D89A-468B-AA13-BD0F5F7FD0DE}" srcOrd="0" destOrd="0" presId="urn:microsoft.com/office/officeart/2005/8/layout/vList2"/>
    <dgm:cxn modelId="{47863617-7F67-4485-AF59-4E7FD3BAAFE7}" type="presOf" srcId="{DA44C140-C8B3-41A2-AF91-5D05999B2B00}" destId="{ECF754A7-DB44-4A7F-ABAD-4997DFA59AF0}" srcOrd="0" destOrd="0" presId="urn:microsoft.com/office/officeart/2005/8/layout/vList2"/>
    <dgm:cxn modelId="{C167584C-C634-4E96-91C2-5CA4D4B2326C}" srcId="{5C44FBA6-6945-4B7E-BE8D-23DAFD3D2B16}" destId="{BD977EAF-EA18-482C-B449-9013B9D4830C}" srcOrd="0" destOrd="0" parTransId="{103B53FC-9365-4475-85E6-A977278C4425}" sibTransId="{7F515D95-6EA4-4623-9ADB-CED12A0F8D57}"/>
    <dgm:cxn modelId="{768B7671-3513-415F-BD0D-62325D8A3ADC}" srcId="{DA44C140-C8B3-41A2-AF91-5D05999B2B00}" destId="{5C44FBA6-6945-4B7E-BE8D-23DAFD3D2B16}" srcOrd="0" destOrd="0" parTransId="{C9B94473-F979-4F6D-A6AF-265D243182E1}" sibTransId="{712F3FF2-6CBD-4690-AB50-876D4E033B9A}"/>
    <dgm:cxn modelId="{96107E9E-638B-499E-9BFE-5290F04339EF}" srcId="{1A303E03-CA80-4917-AA9A-D407BC1C0EBD}" destId="{FF8ECAC7-6CCE-4597-BB46-5DE13908B397}" srcOrd="0" destOrd="0" parTransId="{1A3A9B82-A543-46BF-9FFA-D97579BEB000}" sibTransId="{0AB4C9E2-2762-4946-984A-9DA682ED42E2}"/>
    <dgm:cxn modelId="{ACB1F19F-AFFE-4420-8E07-F631839B6FCD}" type="presOf" srcId="{5C44FBA6-6945-4B7E-BE8D-23DAFD3D2B16}" destId="{BCCAC00C-092F-49CC-958B-B4D0FB17B90A}" srcOrd="0" destOrd="0" presId="urn:microsoft.com/office/officeart/2005/8/layout/vList2"/>
    <dgm:cxn modelId="{73177EAA-7856-4E51-93AE-EDAC2366C8AC}" type="presOf" srcId="{EDE766D5-B272-49C4-A63C-51C5201A8FBB}" destId="{D8471CDE-EE24-40DC-BE31-DD29F4375B91}" srcOrd="0" destOrd="1" presId="urn:microsoft.com/office/officeart/2005/8/layout/vList2"/>
    <dgm:cxn modelId="{2B6B08BF-CC72-4D51-9D02-CFA2F8B6C9C1}" srcId="{DA44C140-C8B3-41A2-AF91-5D05999B2B00}" destId="{1A303E03-CA80-4917-AA9A-D407BC1C0EBD}" srcOrd="1" destOrd="0" parTransId="{85E7DA2B-C6B1-4BFC-BF1C-F32600F9629C}" sibTransId="{B4B1C2CA-D8A3-46A2-B585-80E36B29AED4}"/>
    <dgm:cxn modelId="{F9BB1BC3-0A3D-45C7-80E4-A8F84CE55DE8}" type="presOf" srcId="{BD977EAF-EA18-482C-B449-9013B9D4830C}" destId="{D8471CDE-EE24-40DC-BE31-DD29F4375B91}" srcOrd="0" destOrd="0" presId="urn:microsoft.com/office/officeart/2005/8/layout/vList2"/>
    <dgm:cxn modelId="{B77D52D1-697C-49A1-862A-5EA350F077EE}" type="presOf" srcId="{1A303E03-CA80-4917-AA9A-D407BC1C0EBD}" destId="{FD297332-F356-4257-9166-0F498D9BE605}" srcOrd="0" destOrd="0" presId="urn:microsoft.com/office/officeart/2005/8/layout/vList2"/>
    <dgm:cxn modelId="{1C60B6D0-900B-4428-83EA-E67B2FAB0966}" type="presParOf" srcId="{ECF754A7-DB44-4A7F-ABAD-4997DFA59AF0}" destId="{BCCAC00C-092F-49CC-958B-B4D0FB17B90A}" srcOrd="0" destOrd="0" presId="urn:microsoft.com/office/officeart/2005/8/layout/vList2"/>
    <dgm:cxn modelId="{99518295-16F3-4FD5-B468-FEF5C018EF44}" type="presParOf" srcId="{ECF754A7-DB44-4A7F-ABAD-4997DFA59AF0}" destId="{D8471CDE-EE24-40DC-BE31-DD29F4375B91}" srcOrd="1" destOrd="0" presId="urn:microsoft.com/office/officeart/2005/8/layout/vList2"/>
    <dgm:cxn modelId="{0C7A34AD-904B-4B74-95E2-E53F6517BA7E}" type="presParOf" srcId="{ECF754A7-DB44-4A7F-ABAD-4997DFA59AF0}" destId="{FD297332-F356-4257-9166-0F498D9BE605}" srcOrd="2" destOrd="0" presId="urn:microsoft.com/office/officeart/2005/8/layout/vList2"/>
    <dgm:cxn modelId="{C889C0D2-70FB-483F-8512-A0FFCF385EDC}" type="presParOf" srcId="{ECF754A7-DB44-4A7F-ABAD-4997DFA59AF0}" destId="{9786EE9B-D89A-468B-AA13-BD0F5F7FD0DE}"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90D58-FCD7-44BC-8322-CB08A10D3518}">
      <dsp:nvSpPr>
        <dsp:cNvPr id="0" name=""/>
        <dsp:cNvSpPr/>
      </dsp:nvSpPr>
      <dsp:spPr>
        <a:xfrm>
          <a:off x="0" y="671521"/>
          <a:ext cx="3046117" cy="193428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B90AFBE-07FD-4776-BC6C-81466EDC48E1}">
      <dsp:nvSpPr>
        <dsp:cNvPr id="0" name=""/>
        <dsp:cNvSpPr/>
      </dsp:nvSpPr>
      <dsp:spPr>
        <a:xfrm>
          <a:off x="338457" y="993056"/>
          <a:ext cx="3046117" cy="19342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Penang is a Malaysian state located on the northwest coast of Peninsular Malaysia, by the Malacca Strait. It has two parts: Penang Island, where the capital city, George Town, is located, and Seberang Perai on the Malay Peninsula.</a:t>
          </a:r>
        </a:p>
      </dsp:txBody>
      <dsp:txXfrm>
        <a:off x="395110" y="1049709"/>
        <a:ext cx="2932811" cy="1820978"/>
      </dsp:txXfrm>
    </dsp:sp>
    <dsp:sp modelId="{B87B8AC6-5F60-45CB-9EEE-CF02BB150DDB}">
      <dsp:nvSpPr>
        <dsp:cNvPr id="0" name=""/>
        <dsp:cNvSpPr/>
      </dsp:nvSpPr>
      <dsp:spPr>
        <a:xfrm>
          <a:off x="3723032" y="671521"/>
          <a:ext cx="3046117" cy="193428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B6640D3-A892-4041-8818-3808309D181A}">
      <dsp:nvSpPr>
        <dsp:cNvPr id="0" name=""/>
        <dsp:cNvSpPr/>
      </dsp:nvSpPr>
      <dsp:spPr>
        <a:xfrm>
          <a:off x="4061490" y="993056"/>
          <a:ext cx="3046117" cy="19342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Housing has long been a problem for Penang residents. Rising prices has inevitably encourage movement of residents from the Island (population density of 2,465.47/km2) to the Mainland (Seberang Perai), which has a population density of 1,089.5/km2, less than half of that in Penang Island, and land area of 2.6 times larger thus making the housing there more affordable.</a:t>
          </a:r>
        </a:p>
      </dsp:txBody>
      <dsp:txXfrm>
        <a:off x="4118143" y="1049709"/>
        <a:ext cx="2932811" cy="1820978"/>
      </dsp:txXfrm>
    </dsp:sp>
    <dsp:sp modelId="{E1331E68-0B6E-4F11-A27C-96CBC7C2160C}">
      <dsp:nvSpPr>
        <dsp:cNvPr id="0" name=""/>
        <dsp:cNvSpPr/>
      </dsp:nvSpPr>
      <dsp:spPr>
        <a:xfrm>
          <a:off x="7446065" y="671521"/>
          <a:ext cx="3046117" cy="1934284"/>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972012F-91A0-4CE0-9F38-6DFF3C5D3CBD}">
      <dsp:nvSpPr>
        <dsp:cNvPr id="0" name=""/>
        <dsp:cNvSpPr/>
      </dsp:nvSpPr>
      <dsp:spPr>
        <a:xfrm>
          <a:off x="7784523" y="993056"/>
          <a:ext cx="3046117" cy="193428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two parts of Penang are not entirely alike. We will be comparing the similarities and dissimilarities between the neighborhoods in these two parts of Penang, and decide the best location to move to if you are coming from Penang Island.</a:t>
          </a:r>
        </a:p>
      </dsp:txBody>
      <dsp:txXfrm>
        <a:off x="7841176" y="1049709"/>
        <a:ext cx="2932811" cy="18209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D6CA67-E473-4D4D-9494-5742CBCF4B80}">
      <dsp:nvSpPr>
        <dsp:cNvPr id="0" name=""/>
        <dsp:cNvSpPr/>
      </dsp:nvSpPr>
      <dsp:spPr>
        <a:xfrm>
          <a:off x="0" y="3404"/>
          <a:ext cx="6261100" cy="110827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7B4D0A-5FBD-4094-BABB-67EA49BBCD5B}">
      <dsp:nvSpPr>
        <dsp:cNvPr id="0" name=""/>
        <dsp:cNvSpPr/>
      </dsp:nvSpPr>
      <dsp:spPr>
        <a:xfrm>
          <a:off x="335252" y="252765"/>
          <a:ext cx="610145" cy="6095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BB4AB0-FCDC-4D8D-8E64-8609EE15FBE2}">
      <dsp:nvSpPr>
        <dsp:cNvPr id="0" name=""/>
        <dsp:cNvSpPr/>
      </dsp:nvSpPr>
      <dsp:spPr>
        <a:xfrm>
          <a:off x="1280650" y="3404"/>
          <a:ext cx="4640727" cy="117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737" tIns="124737" rIns="124737" bIns="124737" numCol="1" spcCol="1270" anchor="ctr" anchorCtr="0">
          <a:noAutofit/>
        </a:bodyPr>
        <a:lstStyle/>
        <a:p>
          <a:pPr marL="0" lvl="0" indent="0" algn="l" defTabSz="622300">
            <a:lnSpc>
              <a:spcPct val="90000"/>
            </a:lnSpc>
            <a:spcBef>
              <a:spcPct val="0"/>
            </a:spcBef>
            <a:spcAft>
              <a:spcPct val="35000"/>
            </a:spcAft>
            <a:buNone/>
          </a:pPr>
          <a:r>
            <a:rPr lang="en-US" sz="1400" kern="1200"/>
            <a:t>Districts and neighborhoods in Penang from https://www.penang.gov.my and https://en.wikipedia.org/wiki/Category:Districts_of_Penang</a:t>
          </a:r>
        </a:p>
      </dsp:txBody>
      <dsp:txXfrm>
        <a:off x="1280650" y="3404"/>
        <a:ext cx="4640727" cy="1178621"/>
      </dsp:txXfrm>
    </dsp:sp>
    <dsp:sp modelId="{F8E50888-77B3-481A-8306-5455C5E7CBED}">
      <dsp:nvSpPr>
        <dsp:cNvPr id="0" name=""/>
        <dsp:cNvSpPr/>
      </dsp:nvSpPr>
      <dsp:spPr>
        <a:xfrm>
          <a:off x="0" y="1467752"/>
          <a:ext cx="6261100" cy="110827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BF16BF-687A-4A86-8335-A668E2859124}">
      <dsp:nvSpPr>
        <dsp:cNvPr id="0" name=""/>
        <dsp:cNvSpPr/>
      </dsp:nvSpPr>
      <dsp:spPr>
        <a:xfrm>
          <a:off x="335252" y="1717113"/>
          <a:ext cx="610145" cy="6095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95F95E-69F5-4670-8F58-10918BBFA19F}">
      <dsp:nvSpPr>
        <dsp:cNvPr id="0" name=""/>
        <dsp:cNvSpPr/>
      </dsp:nvSpPr>
      <dsp:spPr>
        <a:xfrm>
          <a:off x="1280650" y="1467752"/>
          <a:ext cx="4640727" cy="117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737" tIns="124737" rIns="124737" bIns="124737" numCol="1" spcCol="1270" anchor="ctr" anchorCtr="0">
          <a:noAutofit/>
        </a:bodyPr>
        <a:lstStyle/>
        <a:p>
          <a:pPr marL="0" lvl="0" indent="0" algn="l" defTabSz="622300">
            <a:lnSpc>
              <a:spcPct val="90000"/>
            </a:lnSpc>
            <a:spcBef>
              <a:spcPct val="0"/>
            </a:spcBef>
            <a:spcAft>
              <a:spcPct val="35000"/>
            </a:spcAft>
            <a:buNone/>
          </a:pPr>
          <a:r>
            <a:rPr lang="en-US" sz="1400" kern="1200"/>
            <a:t>Latitude and Longitude of the neighborhoods using Python geocoder</a:t>
          </a:r>
        </a:p>
      </dsp:txBody>
      <dsp:txXfrm>
        <a:off x="1280650" y="1467752"/>
        <a:ext cx="4640727" cy="1178621"/>
      </dsp:txXfrm>
    </dsp:sp>
    <dsp:sp modelId="{F50913A9-31F0-445E-A98B-BCF7A3CB3144}">
      <dsp:nvSpPr>
        <dsp:cNvPr id="0" name=""/>
        <dsp:cNvSpPr/>
      </dsp:nvSpPr>
      <dsp:spPr>
        <a:xfrm>
          <a:off x="0" y="2932100"/>
          <a:ext cx="6261100" cy="110827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6D4D6F-F8E6-4842-B6FC-2B5B87B62712}">
      <dsp:nvSpPr>
        <dsp:cNvPr id="0" name=""/>
        <dsp:cNvSpPr/>
      </dsp:nvSpPr>
      <dsp:spPr>
        <a:xfrm>
          <a:off x="335252" y="3181462"/>
          <a:ext cx="610145" cy="6095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FFD5BD-2BD8-4770-BA68-FD93FBBDBE7A}">
      <dsp:nvSpPr>
        <dsp:cNvPr id="0" name=""/>
        <dsp:cNvSpPr/>
      </dsp:nvSpPr>
      <dsp:spPr>
        <a:xfrm>
          <a:off x="1280650" y="2932100"/>
          <a:ext cx="4640727" cy="117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737" tIns="124737" rIns="124737" bIns="124737" numCol="1" spcCol="1270" anchor="ctr" anchorCtr="0">
          <a:noAutofit/>
        </a:bodyPr>
        <a:lstStyle/>
        <a:p>
          <a:pPr marL="0" lvl="0" indent="0" algn="l" defTabSz="622300">
            <a:lnSpc>
              <a:spcPct val="90000"/>
            </a:lnSpc>
            <a:spcBef>
              <a:spcPct val="0"/>
            </a:spcBef>
            <a:spcAft>
              <a:spcPct val="35000"/>
            </a:spcAft>
            <a:buNone/>
          </a:pPr>
          <a:r>
            <a:rPr lang="en-US" sz="1400" kern="1200"/>
            <a:t>Venues nearby using Foursquare API</a:t>
          </a:r>
        </a:p>
      </dsp:txBody>
      <dsp:txXfrm>
        <a:off x="1280650" y="2932100"/>
        <a:ext cx="4640727" cy="1178621"/>
      </dsp:txXfrm>
    </dsp:sp>
    <dsp:sp modelId="{6E61F66D-285D-4B0F-B9F8-4625A74686AA}">
      <dsp:nvSpPr>
        <dsp:cNvPr id="0" name=""/>
        <dsp:cNvSpPr/>
      </dsp:nvSpPr>
      <dsp:spPr>
        <a:xfrm>
          <a:off x="0" y="4396449"/>
          <a:ext cx="6261100" cy="110827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1FBC6-4DFC-481B-AA41-6DA3D63231E0}">
      <dsp:nvSpPr>
        <dsp:cNvPr id="0" name=""/>
        <dsp:cNvSpPr/>
      </dsp:nvSpPr>
      <dsp:spPr>
        <a:xfrm>
          <a:off x="335252" y="4645810"/>
          <a:ext cx="610145" cy="6095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A9002F-4530-49FF-A060-BCE124AA0AC7}">
      <dsp:nvSpPr>
        <dsp:cNvPr id="0" name=""/>
        <dsp:cNvSpPr/>
      </dsp:nvSpPr>
      <dsp:spPr>
        <a:xfrm>
          <a:off x="1280650" y="4396449"/>
          <a:ext cx="4640727" cy="117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737" tIns="124737" rIns="124737" bIns="124737" numCol="1" spcCol="1270" anchor="ctr" anchorCtr="0">
          <a:noAutofit/>
        </a:bodyPr>
        <a:lstStyle/>
        <a:p>
          <a:pPr marL="0" lvl="0" indent="0" algn="l" defTabSz="622300">
            <a:lnSpc>
              <a:spcPct val="90000"/>
            </a:lnSpc>
            <a:spcBef>
              <a:spcPct val="0"/>
            </a:spcBef>
            <a:spcAft>
              <a:spcPct val="35000"/>
            </a:spcAft>
            <a:buNone/>
          </a:pPr>
          <a:r>
            <a:rPr lang="en-US" sz="1400" kern="1200"/>
            <a:t>A separate utf-8 csv to structure District and Neighborhoods</a:t>
          </a:r>
        </a:p>
      </dsp:txBody>
      <dsp:txXfrm>
        <a:off x="1280650" y="4396449"/>
        <a:ext cx="4640727" cy="11786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F30D6-90D5-42BF-BF37-3136D428896C}">
      <dsp:nvSpPr>
        <dsp:cNvPr id="0" name=""/>
        <dsp:cNvSpPr/>
      </dsp:nvSpPr>
      <dsp:spPr>
        <a:xfrm>
          <a:off x="1252220" y="490"/>
          <a:ext cx="5008880" cy="2707521"/>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7186" tIns="687710" rIns="97186" bIns="687710" numCol="1" spcCol="1270" anchor="ctr" anchorCtr="0">
          <a:noAutofit/>
        </a:bodyPr>
        <a:lstStyle/>
        <a:p>
          <a:pPr marL="0" lvl="0" indent="0" algn="l" defTabSz="889000">
            <a:lnSpc>
              <a:spcPct val="90000"/>
            </a:lnSpc>
            <a:spcBef>
              <a:spcPct val="0"/>
            </a:spcBef>
            <a:spcAft>
              <a:spcPct val="35000"/>
            </a:spcAft>
            <a:buNone/>
          </a:pPr>
          <a:r>
            <a:rPr lang="en-US" sz="2000" kern="1200"/>
            <a:t>Using neighborhood clustering to find similarities and dissimilarities between Penang Island and Seberang Perai</a:t>
          </a:r>
        </a:p>
      </dsp:txBody>
      <dsp:txXfrm>
        <a:off x="1252220" y="490"/>
        <a:ext cx="5008880" cy="2707521"/>
      </dsp:txXfrm>
    </dsp:sp>
    <dsp:sp modelId="{099CEC09-AF95-4B42-AFDF-B2501B4837DC}">
      <dsp:nvSpPr>
        <dsp:cNvPr id="0" name=""/>
        <dsp:cNvSpPr/>
      </dsp:nvSpPr>
      <dsp:spPr>
        <a:xfrm>
          <a:off x="0" y="490"/>
          <a:ext cx="1252220" cy="2707521"/>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6263" tIns="267443" rIns="66263" bIns="267443" numCol="1" spcCol="1270" anchor="ctr" anchorCtr="0">
          <a:noAutofit/>
        </a:bodyPr>
        <a:lstStyle/>
        <a:p>
          <a:pPr marL="0" lvl="0" indent="0" algn="ctr" defTabSz="1111250">
            <a:lnSpc>
              <a:spcPct val="90000"/>
            </a:lnSpc>
            <a:spcBef>
              <a:spcPct val="0"/>
            </a:spcBef>
            <a:spcAft>
              <a:spcPct val="35000"/>
            </a:spcAft>
            <a:buNone/>
          </a:pPr>
          <a:r>
            <a:rPr lang="en-US" sz="2500" kern="1200"/>
            <a:t>Using</a:t>
          </a:r>
        </a:p>
      </dsp:txBody>
      <dsp:txXfrm>
        <a:off x="0" y="490"/>
        <a:ext cx="1252220" cy="2707521"/>
      </dsp:txXfrm>
    </dsp:sp>
    <dsp:sp modelId="{DB1375B8-EAC8-44F3-9DF7-1B105BA24744}">
      <dsp:nvSpPr>
        <dsp:cNvPr id="0" name=""/>
        <dsp:cNvSpPr/>
      </dsp:nvSpPr>
      <dsp:spPr>
        <a:xfrm>
          <a:off x="1252220" y="2870463"/>
          <a:ext cx="5008880" cy="2707521"/>
        </a:xfrm>
        <a:prstGeom prst="rect">
          <a:avLst/>
        </a:prstGeom>
        <a:solidFill>
          <a:schemeClr val="accent2">
            <a:tint val="40000"/>
            <a:alpha val="90000"/>
            <a:hueOff val="-4599616"/>
            <a:satOff val="-1439"/>
            <a:lumOff val="49"/>
            <a:alphaOff val="0"/>
          </a:schemeClr>
        </a:solidFill>
        <a:ln w="9525" cap="flat" cmpd="sng" algn="ctr">
          <a:solidFill>
            <a:schemeClr val="accent2">
              <a:tint val="40000"/>
              <a:alpha val="90000"/>
              <a:hueOff val="-4599616"/>
              <a:satOff val="-1439"/>
              <a:lumOff val="49"/>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7186" tIns="687710" rIns="97186" bIns="687710" numCol="1" spcCol="1270" anchor="ctr" anchorCtr="0">
          <a:noAutofit/>
        </a:bodyPr>
        <a:lstStyle/>
        <a:p>
          <a:pPr marL="0" lvl="0" indent="0" algn="l" defTabSz="889000">
            <a:lnSpc>
              <a:spcPct val="90000"/>
            </a:lnSpc>
            <a:spcBef>
              <a:spcPct val="0"/>
            </a:spcBef>
            <a:spcAft>
              <a:spcPct val="35000"/>
            </a:spcAft>
            <a:buNone/>
          </a:pPr>
          <a:r>
            <a:rPr lang="en-US" sz="2000" kern="1200"/>
            <a:t>Using neighborhood clustering to decide best area to move to in Seberang Perai from selected neighborhood in Penang Island for more affordable housing that are most adaptable.</a:t>
          </a:r>
        </a:p>
      </dsp:txBody>
      <dsp:txXfrm>
        <a:off x="1252220" y="2870463"/>
        <a:ext cx="5008880" cy="2707521"/>
      </dsp:txXfrm>
    </dsp:sp>
    <dsp:sp modelId="{63F88815-E4AF-4172-9E93-CAD43642AB13}">
      <dsp:nvSpPr>
        <dsp:cNvPr id="0" name=""/>
        <dsp:cNvSpPr/>
      </dsp:nvSpPr>
      <dsp:spPr>
        <a:xfrm>
          <a:off x="0" y="2870463"/>
          <a:ext cx="1252220" cy="2707521"/>
        </a:xfrm>
        <a:prstGeom prst="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w="9525" cap="flat" cmpd="sng" algn="ctr">
          <a:solidFill>
            <a:schemeClr val="accent2">
              <a:hueOff val="-4620091"/>
              <a:satOff val="-1603"/>
              <a:lumOff val="588"/>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6263" tIns="267443" rIns="66263" bIns="267443" numCol="1" spcCol="1270" anchor="ctr" anchorCtr="0">
          <a:noAutofit/>
        </a:bodyPr>
        <a:lstStyle/>
        <a:p>
          <a:pPr marL="0" lvl="0" indent="0" algn="ctr" defTabSz="1111250">
            <a:lnSpc>
              <a:spcPct val="90000"/>
            </a:lnSpc>
            <a:spcBef>
              <a:spcPct val="0"/>
            </a:spcBef>
            <a:spcAft>
              <a:spcPct val="35000"/>
            </a:spcAft>
            <a:buNone/>
          </a:pPr>
          <a:r>
            <a:rPr lang="en-US" sz="2500" kern="1200"/>
            <a:t>Using</a:t>
          </a:r>
        </a:p>
      </dsp:txBody>
      <dsp:txXfrm>
        <a:off x="0" y="2870463"/>
        <a:ext cx="1252220" cy="27075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76AF5-1DAC-439C-82D3-4F41A5ECC6DB}">
      <dsp:nvSpPr>
        <dsp:cNvPr id="0" name=""/>
        <dsp:cNvSpPr/>
      </dsp:nvSpPr>
      <dsp:spPr>
        <a:xfrm>
          <a:off x="921662" y="396674"/>
          <a:ext cx="983905" cy="983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147D85-60EB-4A4A-B68C-CC201C64D087}">
      <dsp:nvSpPr>
        <dsp:cNvPr id="0" name=""/>
        <dsp:cNvSpPr/>
      </dsp:nvSpPr>
      <dsp:spPr>
        <a:xfrm>
          <a:off x="8036" y="1482373"/>
          <a:ext cx="2811158" cy="61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Penang is made out of 5 district, 2 in Penang Island and 3 in Seberang Perai, Malay Peninsular</a:t>
          </a:r>
        </a:p>
      </dsp:txBody>
      <dsp:txXfrm>
        <a:off x="8036" y="1482373"/>
        <a:ext cx="2811158" cy="619333"/>
      </dsp:txXfrm>
    </dsp:sp>
    <dsp:sp modelId="{8283D78B-6B83-48D6-8A12-F1E6C370209A}">
      <dsp:nvSpPr>
        <dsp:cNvPr id="0" name=""/>
        <dsp:cNvSpPr/>
      </dsp:nvSpPr>
      <dsp:spPr>
        <a:xfrm>
          <a:off x="8036" y="2149053"/>
          <a:ext cx="2811158" cy="614933"/>
        </a:xfrm>
        <a:prstGeom prst="rect">
          <a:avLst/>
        </a:prstGeom>
        <a:noFill/>
        <a:ln>
          <a:noFill/>
        </a:ln>
        <a:effectLst/>
      </dsp:spPr>
      <dsp:style>
        <a:lnRef idx="0">
          <a:scrgbClr r="0" g="0" b="0"/>
        </a:lnRef>
        <a:fillRef idx="0">
          <a:scrgbClr r="0" g="0" b="0"/>
        </a:fillRef>
        <a:effectRef idx="0">
          <a:scrgbClr r="0" g="0" b="0"/>
        </a:effectRef>
        <a:fontRef idx="minor"/>
      </dsp:style>
    </dsp:sp>
    <dsp:sp modelId="{4D7459DE-679D-4E20-9592-56AB2F3A0C1D}">
      <dsp:nvSpPr>
        <dsp:cNvPr id="0" name=""/>
        <dsp:cNvSpPr/>
      </dsp:nvSpPr>
      <dsp:spPr>
        <a:xfrm>
          <a:off x="4224773" y="396674"/>
          <a:ext cx="983905" cy="983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12D5F8-EA8C-4720-8DB8-2237F0097CDF}">
      <dsp:nvSpPr>
        <dsp:cNvPr id="0" name=""/>
        <dsp:cNvSpPr/>
      </dsp:nvSpPr>
      <dsp:spPr>
        <a:xfrm>
          <a:off x="3311147" y="1482373"/>
          <a:ext cx="2811158" cy="61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Penang Island Districts:</a:t>
          </a:r>
        </a:p>
      </dsp:txBody>
      <dsp:txXfrm>
        <a:off x="3311147" y="1482373"/>
        <a:ext cx="2811158" cy="619333"/>
      </dsp:txXfrm>
    </dsp:sp>
    <dsp:sp modelId="{09361287-68A0-46C4-A47E-D41C6852F099}">
      <dsp:nvSpPr>
        <dsp:cNvPr id="0" name=""/>
        <dsp:cNvSpPr/>
      </dsp:nvSpPr>
      <dsp:spPr>
        <a:xfrm>
          <a:off x="3311147" y="2149053"/>
          <a:ext cx="2811158" cy="614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Northeast Penang Island</a:t>
          </a:r>
        </a:p>
        <a:p>
          <a:pPr marL="0" lvl="0" indent="0" algn="ctr" defTabSz="488950">
            <a:lnSpc>
              <a:spcPct val="100000"/>
            </a:lnSpc>
            <a:spcBef>
              <a:spcPct val="0"/>
            </a:spcBef>
            <a:spcAft>
              <a:spcPct val="35000"/>
            </a:spcAft>
            <a:buNone/>
          </a:pPr>
          <a:r>
            <a:rPr lang="en-US" sz="1100" kern="1200" dirty="0"/>
            <a:t>Southwest Penang Island</a:t>
          </a:r>
        </a:p>
      </dsp:txBody>
      <dsp:txXfrm>
        <a:off x="3311147" y="2149053"/>
        <a:ext cx="2811158" cy="614933"/>
      </dsp:txXfrm>
    </dsp:sp>
    <dsp:sp modelId="{B7D626BA-CA92-4309-B230-6D40416E334A}">
      <dsp:nvSpPr>
        <dsp:cNvPr id="0" name=""/>
        <dsp:cNvSpPr/>
      </dsp:nvSpPr>
      <dsp:spPr>
        <a:xfrm>
          <a:off x="7527884" y="396674"/>
          <a:ext cx="983905" cy="9839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B6CAA5-1799-43CA-B4AA-2F117088B4D3}">
      <dsp:nvSpPr>
        <dsp:cNvPr id="0" name=""/>
        <dsp:cNvSpPr/>
      </dsp:nvSpPr>
      <dsp:spPr>
        <a:xfrm>
          <a:off x="6614258" y="1482373"/>
          <a:ext cx="2811158" cy="61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Seberang Perai Districts	</a:t>
          </a:r>
        </a:p>
      </dsp:txBody>
      <dsp:txXfrm>
        <a:off x="6614258" y="1482373"/>
        <a:ext cx="2811158" cy="619333"/>
      </dsp:txXfrm>
    </dsp:sp>
    <dsp:sp modelId="{3D02FEDA-A5CB-458F-BDEE-7A35809CE88A}">
      <dsp:nvSpPr>
        <dsp:cNvPr id="0" name=""/>
        <dsp:cNvSpPr/>
      </dsp:nvSpPr>
      <dsp:spPr>
        <a:xfrm>
          <a:off x="6614258" y="2149053"/>
          <a:ext cx="2811158" cy="614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North Seberang Perai</a:t>
          </a:r>
        </a:p>
        <a:p>
          <a:pPr marL="0" lvl="0" indent="0" algn="ctr" defTabSz="488950">
            <a:lnSpc>
              <a:spcPct val="100000"/>
            </a:lnSpc>
            <a:spcBef>
              <a:spcPct val="0"/>
            </a:spcBef>
            <a:spcAft>
              <a:spcPct val="35000"/>
            </a:spcAft>
            <a:buNone/>
          </a:pPr>
          <a:r>
            <a:rPr lang="en-US" sz="1100" kern="1200"/>
            <a:t>Central Seberang Perai</a:t>
          </a:r>
        </a:p>
        <a:p>
          <a:pPr marL="0" lvl="0" indent="0" algn="ctr" defTabSz="488950">
            <a:lnSpc>
              <a:spcPct val="100000"/>
            </a:lnSpc>
            <a:spcBef>
              <a:spcPct val="0"/>
            </a:spcBef>
            <a:spcAft>
              <a:spcPct val="35000"/>
            </a:spcAft>
            <a:buNone/>
          </a:pPr>
          <a:r>
            <a:rPr lang="en-US" sz="1100" kern="1200"/>
            <a:t>South Seberang Pera</a:t>
          </a:r>
        </a:p>
      </dsp:txBody>
      <dsp:txXfrm>
        <a:off x="6614258" y="2149053"/>
        <a:ext cx="2811158" cy="6149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AC00C-092F-49CC-958B-B4D0FB17B90A}">
      <dsp:nvSpPr>
        <dsp:cNvPr id="0" name=""/>
        <dsp:cNvSpPr/>
      </dsp:nvSpPr>
      <dsp:spPr>
        <a:xfrm>
          <a:off x="0" y="120759"/>
          <a:ext cx="6261100" cy="9126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Similarities:</a:t>
          </a:r>
        </a:p>
      </dsp:txBody>
      <dsp:txXfrm>
        <a:off x="44549" y="165308"/>
        <a:ext cx="6172002" cy="823502"/>
      </dsp:txXfrm>
    </dsp:sp>
    <dsp:sp modelId="{D8471CDE-EE24-40DC-BE31-DD29F4375B91}">
      <dsp:nvSpPr>
        <dsp:cNvPr id="0" name=""/>
        <dsp:cNvSpPr/>
      </dsp:nvSpPr>
      <dsp:spPr>
        <a:xfrm>
          <a:off x="0" y="1033359"/>
          <a:ext cx="6261100" cy="2179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90"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Both have mix cultural area with dessert and entertainment places</a:t>
          </a:r>
        </a:p>
        <a:p>
          <a:pPr marL="285750" lvl="1" indent="-285750" algn="l" defTabSz="1333500">
            <a:lnSpc>
              <a:spcPct val="90000"/>
            </a:lnSpc>
            <a:spcBef>
              <a:spcPct val="0"/>
            </a:spcBef>
            <a:spcAft>
              <a:spcPct val="20000"/>
            </a:spcAft>
            <a:buChar char="•"/>
          </a:pPr>
          <a:r>
            <a:rPr lang="en-US" sz="3000" kern="1200"/>
            <a:t>Both have the biggest cluster in diverse cultured neighborhoods</a:t>
          </a:r>
        </a:p>
      </dsp:txBody>
      <dsp:txXfrm>
        <a:off x="0" y="1033359"/>
        <a:ext cx="6261100" cy="2179710"/>
      </dsp:txXfrm>
    </dsp:sp>
    <dsp:sp modelId="{FD297332-F356-4257-9166-0F498D9BE605}">
      <dsp:nvSpPr>
        <dsp:cNvPr id="0" name=""/>
        <dsp:cNvSpPr/>
      </dsp:nvSpPr>
      <dsp:spPr>
        <a:xfrm>
          <a:off x="0" y="3213070"/>
          <a:ext cx="6261100" cy="912600"/>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Dissimilarities:</a:t>
          </a:r>
        </a:p>
      </dsp:txBody>
      <dsp:txXfrm>
        <a:off x="44549" y="3257619"/>
        <a:ext cx="6172002" cy="823502"/>
      </dsp:txXfrm>
    </dsp:sp>
    <dsp:sp modelId="{9786EE9B-D89A-468B-AA13-BD0F5F7FD0DE}">
      <dsp:nvSpPr>
        <dsp:cNvPr id="0" name=""/>
        <dsp:cNvSpPr/>
      </dsp:nvSpPr>
      <dsp:spPr>
        <a:xfrm>
          <a:off x="0" y="4125670"/>
          <a:ext cx="6261100" cy="1332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90"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Penang Island has a Chinese seafood majority cluster which is not seen in Seberang Perai</a:t>
          </a:r>
        </a:p>
      </dsp:txBody>
      <dsp:txXfrm>
        <a:off x="0" y="4125670"/>
        <a:ext cx="6261100" cy="13320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5B520-5A5C-4E32-B058-D28F627CC9C6}" type="datetimeFigureOut">
              <a:rPr lang="en-US" smtClean="0"/>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797DC-A19C-433F-ABA4-5CCDB966D3EA}" type="slidenum">
              <a:rPr lang="en-US" smtClean="0"/>
              <a:t>‹#›</a:t>
            </a:fld>
            <a:endParaRPr lang="en-US"/>
          </a:p>
        </p:txBody>
      </p:sp>
    </p:spTree>
    <p:extLst>
      <p:ext uri="{BB962C8B-B14F-4D97-AF65-F5344CB8AC3E}">
        <p14:creationId xmlns:p14="http://schemas.microsoft.com/office/powerpoint/2010/main" val="3395878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B797DC-A19C-433F-ABA4-5CCDB966D3EA}" type="slidenum">
              <a:rPr lang="en-US" smtClean="0"/>
              <a:t>8</a:t>
            </a:fld>
            <a:endParaRPr lang="en-US"/>
          </a:p>
        </p:txBody>
      </p:sp>
    </p:spTree>
    <p:extLst>
      <p:ext uri="{BB962C8B-B14F-4D97-AF65-F5344CB8AC3E}">
        <p14:creationId xmlns:p14="http://schemas.microsoft.com/office/powerpoint/2010/main" val="835929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54D82B-BFAD-437C-8017-E9B46D8FD33B}"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BDD5ADF-44E7-4978-8975-2E8694026DB2}" type="slidenum">
              <a:rPr lang="en-US" smtClean="0"/>
              <a:t>‹#›</a:t>
            </a:fld>
            <a:endParaRPr lang="en-US"/>
          </a:p>
        </p:txBody>
      </p:sp>
    </p:spTree>
    <p:extLst>
      <p:ext uri="{BB962C8B-B14F-4D97-AF65-F5344CB8AC3E}">
        <p14:creationId xmlns:p14="http://schemas.microsoft.com/office/powerpoint/2010/main" val="405164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54D82B-BFAD-437C-8017-E9B46D8FD33B}"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BDD5ADF-44E7-4978-8975-2E8694026DB2}" type="slidenum">
              <a:rPr lang="en-US" smtClean="0"/>
              <a:t>‹#›</a:t>
            </a:fld>
            <a:endParaRPr lang="en-US"/>
          </a:p>
        </p:txBody>
      </p:sp>
    </p:spTree>
    <p:extLst>
      <p:ext uri="{BB962C8B-B14F-4D97-AF65-F5344CB8AC3E}">
        <p14:creationId xmlns:p14="http://schemas.microsoft.com/office/powerpoint/2010/main" val="66712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54D82B-BFAD-437C-8017-E9B46D8FD33B}"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BDD5ADF-44E7-4978-8975-2E8694026DB2}" type="slidenum">
              <a:rPr lang="en-US" smtClean="0"/>
              <a:t>‹#›</a:t>
            </a:fld>
            <a:endParaRPr lang="en-US"/>
          </a:p>
        </p:txBody>
      </p:sp>
    </p:spTree>
    <p:extLst>
      <p:ext uri="{BB962C8B-B14F-4D97-AF65-F5344CB8AC3E}">
        <p14:creationId xmlns:p14="http://schemas.microsoft.com/office/powerpoint/2010/main" val="858378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54D82B-BFAD-437C-8017-E9B46D8FD33B}"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BDD5ADF-44E7-4978-8975-2E8694026DB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0791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54D82B-BFAD-437C-8017-E9B46D8FD33B}"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BDD5ADF-44E7-4978-8975-2E8694026DB2}" type="slidenum">
              <a:rPr lang="en-US" smtClean="0"/>
              <a:t>‹#›</a:t>
            </a:fld>
            <a:endParaRPr lang="en-US"/>
          </a:p>
        </p:txBody>
      </p:sp>
    </p:spTree>
    <p:extLst>
      <p:ext uri="{BB962C8B-B14F-4D97-AF65-F5344CB8AC3E}">
        <p14:creationId xmlns:p14="http://schemas.microsoft.com/office/powerpoint/2010/main" val="3401214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54D82B-BFAD-437C-8017-E9B46D8FD33B}" type="datetimeFigureOut">
              <a:rPr lang="en-US" smtClean="0"/>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DD5ADF-44E7-4978-8975-2E8694026DB2}" type="slidenum">
              <a:rPr lang="en-US" smtClean="0"/>
              <a:t>‹#›</a:t>
            </a:fld>
            <a:endParaRPr lang="en-US"/>
          </a:p>
        </p:txBody>
      </p:sp>
    </p:spTree>
    <p:extLst>
      <p:ext uri="{BB962C8B-B14F-4D97-AF65-F5344CB8AC3E}">
        <p14:creationId xmlns:p14="http://schemas.microsoft.com/office/powerpoint/2010/main" val="3075046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54D82B-BFAD-437C-8017-E9B46D8FD33B}" type="datetimeFigureOut">
              <a:rPr lang="en-US" smtClean="0"/>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DD5ADF-44E7-4978-8975-2E8694026DB2}" type="slidenum">
              <a:rPr lang="en-US" smtClean="0"/>
              <a:t>‹#›</a:t>
            </a:fld>
            <a:endParaRPr lang="en-US"/>
          </a:p>
        </p:txBody>
      </p:sp>
    </p:spTree>
    <p:extLst>
      <p:ext uri="{BB962C8B-B14F-4D97-AF65-F5344CB8AC3E}">
        <p14:creationId xmlns:p14="http://schemas.microsoft.com/office/powerpoint/2010/main" val="2914057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54D82B-BFAD-437C-8017-E9B46D8FD33B}"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D5ADF-44E7-4978-8975-2E8694026DB2}" type="slidenum">
              <a:rPr lang="en-US" smtClean="0"/>
              <a:t>‹#›</a:t>
            </a:fld>
            <a:endParaRPr lang="en-US"/>
          </a:p>
        </p:txBody>
      </p:sp>
    </p:spTree>
    <p:extLst>
      <p:ext uri="{BB962C8B-B14F-4D97-AF65-F5344CB8AC3E}">
        <p14:creationId xmlns:p14="http://schemas.microsoft.com/office/powerpoint/2010/main" val="1078563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154D82B-BFAD-437C-8017-E9B46D8FD33B}" type="datetimeFigureOut">
              <a:rPr lang="en-US" smtClean="0"/>
              <a:t>6/12/2020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BDD5ADF-44E7-4978-8975-2E8694026DB2}" type="slidenum">
              <a:rPr lang="en-US" smtClean="0"/>
              <a:t>‹#›</a:t>
            </a:fld>
            <a:endParaRPr lang="en-US"/>
          </a:p>
        </p:txBody>
      </p:sp>
    </p:spTree>
    <p:extLst>
      <p:ext uri="{BB962C8B-B14F-4D97-AF65-F5344CB8AC3E}">
        <p14:creationId xmlns:p14="http://schemas.microsoft.com/office/powerpoint/2010/main" val="330509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54D82B-BFAD-437C-8017-E9B46D8FD33B}"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D5ADF-44E7-4978-8975-2E8694026DB2}" type="slidenum">
              <a:rPr lang="en-US" smtClean="0"/>
              <a:t>‹#›</a:t>
            </a:fld>
            <a:endParaRPr lang="en-US"/>
          </a:p>
        </p:txBody>
      </p:sp>
    </p:spTree>
    <p:extLst>
      <p:ext uri="{BB962C8B-B14F-4D97-AF65-F5344CB8AC3E}">
        <p14:creationId xmlns:p14="http://schemas.microsoft.com/office/powerpoint/2010/main" val="3738386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54D82B-BFAD-437C-8017-E9B46D8FD33B}"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BDD5ADF-44E7-4978-8975-2E8694026DB2}" type="slidenum">
              <a:rPr lang="en-US" smtClean="0"/>
              <a:t>‹#›</a:t>
            </a:fld>
            <a:endParaRPr lang="en-US"/>
          </a:p>
        </p:txBody>
      </p:sp>
    </p:spTree>
    <p:extLst>
      <p:ext uri="{BB962C8B-B14F-4D97-AF65-F5344CB8AC3E}">
        <p14:creationId xmlns:p14="http://schemas.microsoft.com/office/powerpoint/2010/main" val="77714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54D82B-BFAD-437C-8017-E9B46D8FD33B}"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D5ADF-44E7-4978-8975-2E8694026DB2}" type="slidenum">
              <a:rPr lang="en-US" smtClean="0"/>
              <a:t>‹#›</a:t>
            </a:fld>
            <a:endParaRPr lang="en-US"/>
          </a:p>
        </p:txBody>
      </p:sp>
    </p:spTree>
    <p:extLst>
      <p:ext uri="{BB962C8B-B14F-4D97-AF65-F5344CB8AC3E}">
        <p14:creationId xmlns:p14="http://schemas.microsoft.com/office/powerpoint/2010/main" val="3490319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54D82B-BFAD-437C-8017-E9B46D8FD33B}" type="datetimeFigureOut">
              <a:rPr lang="en-US" smtClean="0"/>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DD5ADF-44E7-4978-8975-2E8694026DB2}" type="slidenum">
              <a:rPr lang="en-US" smtClean="0"/>
              <a:t>‹#›</a:t>
            </a:fld>
            <a:endParaRPr lang="en-US"/>
          </a:p>
        </p:txBody>
      </p:sp>
    </p:spTree>
    <p:extLst>
      <p:ext uri="{BB962C8B-B14F-4D97-AF65-F5344CB8AC3E}">
        <p14:creationId xmlns:p14="http://schemas.microsoft.com/office/powerpoint/2010/main" val="47617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54D82B-BFAD-437C-8017-E9B46D8FD33B}" type="datetimeFigureOut">
              <a:rPr lang="en-US" smtClean="0"/>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DD5ADF-44E7-4978-8975-2E8694026DB2}" type="slidenum">
              <a:rPr lang="en-US" smtClean="0"/>
              <a:t>‹#›</a:t>
            </a:fld>
            <a:endParaRPr lang="en-US"/>
          </a:p>
        </p:txBody>
      </p:sp>
    </p:spTree>
    <p:extLst>
      <p:ext uri="{BB962C8B-B14F-4D97-AF65-F5344CB8AC3E}">
        <p14:creationId xmlns:p14="http://schemas.microsoft.com/office/powerpoint/2010/main" val="395391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154D82B-BFAD-437C-8017-E9B46D8FD33B}" type="datetimeFigureOut">
              <a:rPr lang="en-US" smtClean="0"/>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DD5ADF-44E7-4978-8975-2E8694026DB2}" type="slidenum">
              <a:rPr lang="en-US" smtClean="0"/>
              <a:t>‹#›</a:t>
            </a:fld>
            <a:endParaRPr lang="en-US"/>
          </a:p>
        </p:txBody>
      </p:sp>
    </p:spTree>
    <p:extLst>
      <p:ext uri="{BB962C8B-B14F-4D97-AF65-F5344CB8AC3E}">
        <p14:creationId xmlns:p14="http://schemas.microsoft.com/office/powerpoint/2010/main" val="137669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54D82B-BFAD-437C-8017-E9B46D8FD33B}"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D5ADF-44E7-4978-8975-2E8694026DB2}" type="slidenum">
              <a:rPr lang="en-US" smtClean="0"/>
              <a:t>‹#›</a:t>
            </a:fld>
            <a:endParaRPr lang="en-US"/>
          </a:p>
        </p:txBody>
      </p:sp>
    </p:spTree>
    <p:extLst>
      <p:ext uri="{BB962C8B-B14F-4D97-AF65-F5344CB8AC3E}">
        <p14:creationId xmlns:p14="http://schemas.microsoft.com/office/powerpoint/2010/main" val="210512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54D82B-BFAD-437C-8017-E9B46D8FD33B}"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D5ADF-44E7-4978-8975-2E8694026DB2}" type="slidenum">
              <a:rPr lang="en-US" smtClean="0"/>
              <a:t>‹#›</a:t>
            </a:fld>
            <a:endParaRPr lang="en-US"/>
          </a:p>
        </p:txBody>
      </p:sp>
    </p:spTree>
    <p:extLst>
      <p:ext uri="{BB962C8B-B14F-4D97-AF65-F5344CB8AC3E}">
        <p14:creationId xmlns:p14="http://schemas.microsoft.com/office/powerpoint/2010/main" val="332430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54D82B-BFAD-437C-8017-E9B46D8FD33B}" type="datetimeFigureOut">
              <a:rPr lang="en-US" smtClean="0"/>
              <a:t>6/12/2020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BDD5ADF-44E7-4978-8975-2E8694026DB2}" type="slidenum">
              <a:rPr lang="en-US" smtClean="0"/>
              <a:t>‹#›</a:t>
            </a:fld>
            <a:endParaRPr lang="en-US"/>
          </a:p>
        </p:txBody>
      </p:sp>
    </p:spTree>
    <p:extLst>
      <p:ext uri="{BB962C8B-B14F-4D97-AF65-F5344CB8AC3E}">
        <p14:creationId xmlns:p14="http://schemas.microsoft.com/office/powerpoint/2010/main" val="259604874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8BBCFF1-6BF3-4941-973F-CE3A1F225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B170B3D-1B5C-4AA5-B670-B783ADC5FA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5368291"/>
            <a:ext cx="12192000" cy="275942"/>
          </a:xfrm>
          <a:prstGeom prst="rect">
            <a:avLst/>
          </a:prstGeom>
        </p:spPr>
      </p:pic>
      <p:sp>
        <p:nvSpPr>
          <p:cNvPr id="12" name="Rectangle 11">
            <a:extLst>
              <a:ext uri="{FF2B5EF4-FFF2-40B4-BE49-F238E27FC236}">
                <a16:creationId xmlns:a16="http://schemas.microsoft.com/office/drawing/2014/main" id="{8EE3C243-B4B4-4FE3-AFF2-E81D7F48C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7950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7B2DB-7662-4A59-8709-90B504F3E75B}"/>
              </a:ext>
            </a:extLst>
          </p:cNvPr>
          <p:cNvSpPr>
            <a:spLocks noGrp="1"/>
          </p:cNvSpPr>
          <p:nvPr>
            <p:ph type="ctrTitle"/>
          </p:nvPr>
        </p:nvSpPr>
        <p:spPr>
          <a:xfrm>
            <a:off x="680322" y="1216404"/>
            <a:ext cx="9689360" cy="3841362"/>
          </a:xfrm>
        </p:spPr>
        <p:txBody>
          <a:bodyPr>
            <a:normAutofit/>
          </a:bodyPr>
          <a:lstStyle/>
          <a:p>
            <a:r>
              <a:rPr lang="en-US" sz="7200"/>
              <a:t>Penang Island vs Seberang Perai</a:t>
            </a:r>
          </a:p>
        </p:txBody>
      </p:sp>
      <p:sp>
        <p:nvSpPr>
          <p:cNvPr id="3" name="Subtitle 2">
            <a:extLst>
              <a:ext uri="{FF2B5EF4-FFF2-40B4-BE49-F238E27FC236}">
                <a16:creationId xmlns:a16="http://schemas.microsoft.com/office/drawing/2014/main" id="{97319B38-1712-48E5-A11E-A582AF93C4C7}"/>
              </a:ext>
            </a:extLst>
          </p:cNvPr>
          <p:cNvSpPr>
            <a:spLocks noGrp="1"/>
          </p:cNvSpPr>
          <p:nvPr>
            <p:ph type="subTitle" idx="1"/>
          </p:nvPr>
        </p:nvSpPr>
        <p:spPr>
          <a:xfrm>
            <a:off x="4654295" y="643468"/>
            <a:ext cx="5715387" cy="572936"/>
          </a:xfrm>
        </p:spPr>
        <p:txBody>
          <a:bodyPr anchor="t">
            <a:normAutofit/>
          </a:bodyPr>
          <a:lstStyle/>
          <a:p>
            <a:r>
              <a:rPr lang="en-US" sz="1800">
                <a:solidFill>
                  <a:schemeClr val="accent1"/>
                </a:solidFill>
              </a:rPr>
              <a:t>Amy TSE</a:t>
            </a:r>
          </a:p>
        </p:txBody>
      </p:sp>
    </p:spTree>
    <p:extLst>
      <p:ext uri="{BB962C8B-B14F-4D97-AF65-F5344CB8AC3E}">
        <p14:creationId xmlns:p14="http://schemas.microsoft.com/office/powerpoint/2010/main" val="1130566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12">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4">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3" name="Rectangle 16">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8982373-6290-4A75-A1D8-F0AAEA672407}"/>
              </a:ext>
            </a:extLst>
          </p:cNvPr>
          <p:cNvSpPr>
            <a:spLocks noGrp="1"/>
          </p:cNvSpPr>
          <p:nvPr>
            <p:ph type="title"/>
          </p:nvPr>
        </p:nvSpPr>
        <p:spPr>
          <a:xfrm>
            <a:off x="680321" y="2063262"/>
            <a:ext cx="3739279" cy="2661052"/>
          </a:xfrm>
        </p:spPr>
        <p:txBody>
          <a:bodyPr>
            <a:normAutofit/>
          </a:bodyPr>
          <a:lstStyle/>
          <a:p>
            <a:pPr algn="r"/>
            <a:r>
              <a:rPr lang="en-US" sz="4400"/>
              <a:t>Results and Discussion</a:t>
            </a:r>
          </a:p>
        </p:txBody>
      </p:sp>
      <p:graphicFrame>
        <p:nvGraphicFramePr>
          <p:cNvPr id="24" name="Content Placeholder 2">
            <a:extLst>
              <a:ext uri="{FF2B5EF4-FFF2-40B4-BE49-F238E27FC236}">
                <a16:creationId xmlns:a16="http://schemas.microsoft.com/office/drawing/2014/main" id="{6CE0D494-AA51-4E61-9F62-93D0A47BA80B}"/>
              </a:ext>
            </a:extLst>
          </p:cNvPr>
          <p:cNvGraphicFramePr>
            <a:graphicFrameLocks noGrp="1"/>
          </p:cNvGraphicFramePr>
          <p:nvPr>
            <p:ph idx="1"/>
            <p:extLst>
              <p:ext uri="{D42A27DB-BD31-4B8C-83A1-F6EECF244321}">
                <p14:modId xmlns:p14="http://schemas.microsoft.com/office/powerpoint/2010/main" val="1626907587"/>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0360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45AD9C-F21B-4046-AF68-07A246947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5F5BD6E-AB48-4A2D-AA03-D787D54FAF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pic>
        <p:nvPicPr>
          <p:cNvPr id="12" name="Picture 11">
            <a:extLst>
              <a:ext uri="{FF2B5EF4-FFF2-40B4-BE49-F238E27FC236}">
                <a16:creationId xmlns:a16="http://schemas.microsoft.com/office/drawing/2014/main" id="{3221115A-B66A-4D35-9D9F-97A91D887F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63704"/>
            <a:ext cx="10437812" cy="321164"/>
          </a:xfrm>
          <a:prstGeom prst="rect">
            <a:avLst/>
          </a:prstGeom>
        </p:spPr>
      </p:pic>
      <p:sp>
        <p:nvSpPr>
          <p:cNvPr id="14" name="Rectangle 13">
            <a:extLst>
              <a:ext uri="{FF2B5EF4-FFF2-40B4-BE49-F238E27FC236}">
                <a16:creationId xmlns:a16="http://schemas.microsoft.com/office/drawing/2014/main" id="{ABC72B1C-D4EE-45CF-A99C-0AD017C41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9B8CDA-4D3F-4D99-849E-EF6BC05E062F}"/>
              </a:ext>
            </a:extLst>
          </p:cNvPr>
          <p:cNvSpPr>
            <a:spLocks noGrp="1"/>
          </p:cNvSpPr>
          <p:nvPr>
            <p:ph type="title"/>
          </p:nvPr>
        </p:nvSpPr>
        <p:spPr>
          <a:xfrm>
            <a:off x="680321" y="753228"/>
            <a:ext cx="9613861" cy="1080938"/>
          </a:xfrm>
        </p:spPr>
        <p:txBody>
          <a:bodyPr>
            <a:normAutofit/>
          </a:bodyPr>
          <a:lstStyle/>
          <a:p>
            <a:r>
              <a:rPr lang="en-US">
                <a:solidFill>
                  <a:srgbClr val="FFFFFF"/>
                </a:solidFill>
              </a:rPr>
              <a:t>Conclusion</a:t>
            </a:r>
          </a:p>
        </p:txBody>
      </p:sp>
      <p:pic>
        <p:nvPicPr>
          <p:cNvPr id="16" name="Picture 15">
            <a:extLst>
              <a:ext uri="{FF2B5EF4-FFF2-40B4-BE49-F238E27FC236}">
                <a16:creationId xmlns:a16="http://schemas.microsoft.com/office/drawing/2014/main" id="{38AB44AF-E52F-46C5-8C2C-8487AC8B1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A5B2FDF3-1FF8-4FBF-842A-4EA5719F3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6389DEC8-49B8-4778-BB47-FF48E8C5B6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5885714"/>
            <a:ext cx="10437812" cy="321164"/>
          </a:xfrm>
          <a:prstGeom prst="rect">
            <a:avLst/>
          </a:prstGeom>
        </p:spPr>
      </p:pic>
      <p:sp>
        <p:nvSpPr>
          <p:cNvPr id="22" name="Rectangle 21">
            <a:extLst>
              <a:ext uri="{FF2B5EF4-FFF2-40B4-BE49-F238E27FC236}">
                <a16:creationId xmlns:a16="http://schemas.microsoft.com/office/drawing/2014/main" id="{DF550B33-5759-49FD-90FC-11EA4ED58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Content Placeholder 2">
            <a:extLst>
              <a:ext uri="{FF2B5EF4-FFF2-40B4-BE49-F238E27FC236}">
                <a16:creationId xmlns:a16="http://schemas.microsoft.com/office/drawing/2014/main" id="{49CCBC69-81F7-4E5D-A848-AB4EEB372D20}"/>
              </a:ext>
            </a:extLst>
          </p:cNvPr>
          <p:cNvSpPr>
            <a:spLocks noGrp="1"/>
          </p:cNvSpPr>
          <p:nvPr>
            <p:ph idx="1"/>
          </p:nvPr>
        </p:nvSpPr>
        <p:spPr>
          <a:xfrm>
            <a:off x="680322" y="2437831"/>
            <a:ext cx="9114023" cy="3150308"/>
          </a:xfrm>
        </p:spPr>
        <p:txBody>
          <a:bodyPr>
            <a:normAutofit/>
          </a:bodyPr>
          <a:lstStyle/>
          <a:p>
            <a:r>
              <a:rPr lang="en-US" sz="1900">
                <a:solidFill>
                  <a:srgbClr val="FFFFFF"/>
                </a:solidFill>
              </a:rPr>
              <a:t>Based on the Penang clusters, a young couple in George Town, one of the 17 neighborhoods in Penang Island can move to 26 neighborhoods in Seberang Perai within the same cluster, specifically Bandar Perda and Jalan Betek in Central Seberang Perai which contains 2 of its top 3 venues.</a:t>
            </a:r>
          </a:p>
          <a:p>
            <a:r>
              <a:rPr lang="en-US" sz="1900">
                <a:solidFill>
                  <a:srgbClr val="FFFFFF"/>
                </a:solidFill>
              </a:rPr>
              <a:t>Similarly, someone from Titi Teras, one of the 9 neighborhoods in Penang Island, will find it easier to blend into the surrounding of the 22 neighborhoods in Seberang Perai, specifically Kubang Semang, which has 3 of its top 4 venues.</a:t>
            </a:r>
          </a:p>
          <a:p>
            <a:r>
              <a:rPr lang="en-US" sz="1900">
                <a:solidFill>
                  <a:srgbClr val="FFFFFF"/>
                </a:solidFill>
              </a:rPr>
              <a:t>Overall, the accuracy and suitability of Penang Island to Seberang Perai migration depends heavily on choices of food because Foursquare API mostly provides food related venues, especially in Asia region.</a:t>
            </a:r>
          </a:p>
          <a:p>
            <a:endParaRPr lang="en-US" sz="1900">
              <a:solidFill>
                <a:srgbClr val="FFFFFF"/>
              </a:solidFill>
            </a:endParaRPr>
          </a:p>
        </p:txBody>
      </p:sp>
    </p:spTree>
    <p:extLst>
      <p:ext uri="{BB962C8B-B14F-4D97-AF65-F5344CB8AC3E}">
        <p14:creationId xmlns:p14="http://schemas.microsoft.com/office/powerpoint/2010/main" val="173117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C441-4D9B-4596-AFBF-9F289294DA2B}"/>
              </a:ext>
            </a:extLst>
          </p:cNvPr>
          <p:cNvSpPr>
            <a:spLocks noGrp="1"/>
          </p:cNvSpPr>
          <p:nvPr>
            <p:ph type="title"/>
          </p:nvPr>
        </p:nvSpPr>
        <p:spPr>
          <a:xfrm>
            <a:off x="680321" y="753228"/>
            <a:ext cx="9613861" cy="1080938"/>
          </a:xfrm>
        </p:spPr>
        <p:txBody>
          <a:bodyPr>
            <a:normAutofit/>
          </a:bodyPr>
          <a:lstStyle/>
          <a:p>
            <a:r>
              <a:rPr lang="en-US" b="1"/>
              <a:t>Problem Description/ Background</a:t>
            </a:r>
            <a:endParaRPr lang="en-US" dirty="0"/>
          </a:p>
        </p:txBody>
      </p:sp>
      <p:graphicFrame>
        <p:nvGraphicFramePr>
          <p:cNvPr id="19" name="Content Placeholder 2">
            <a:extLst>
              <a:ext uri="{FF2B5EF4-FFF2-40B4-BE49-F238E27FC236}">
                <a16:creationId xmlns:a16="http://schemas.microsoft.com/office/drawing/2014/main" id="{421C0EE6-7B11-4603-A503-218875CFC626}"/>
              </a:ext>
            </a:extLst>
          </p:cNvPr>
          <p:cNvGraphicFramePr>
            <a:graphicFrameLocks noGrp="1"/>
          </p:cNvGraphicFramePr>
          <p:nvPr>
            <p:ph idx="1"/>
            <p:extLst>
              <p:ext uri="{D42A27DB-BD31-4B8C-83A1-F6EECF244321}">
                <p14:modId xmlns:p14="http://schemas.microsoft.com/office/powerpoint/2010/main" val="753076286"/>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283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EBCAFA1-450C-4E6E-A65D-7FAC54A415C0}"/>
              </a:ext>
            </a:extLst>
          </p:cNvPr>
          <p:cNvSpPr>
            <a:spLocks noGrp="1"/>
          </p:cNvSpPr>
          <p:nvPr>
            <p:ph type="title"/>
          </p:nvPr>
        </p:nvSpPr>
        <p:spPr>
          <a:xfrm>
            <a:off x="680321" y="2063262"/>
            <a:ext cx="3739279" cy="2661052"/>
          </a:xfrm>
        </p:spPr>
        <p:txBody>
          <a:bodyPr>
            <a:normAutofit/>
          </a:bodyPr>
          <a:lstStyle/>
          <a:p>
            <a:pPr algn="r"/>
            <a:r>
              <a:rPr lang="en-US" sz="4400" b="1"/>
              <a:t>Data Description</a:t>
            </a:r>
            <a:endParaRPr lang="en-US" sz="4400"/>
          </a:p>
        </p:txBody>
      </p:sp>
      <p:graphicFrame>
        <p:nvGraphicFramePr>
          <p:cNvPr id="5" name="Content Placeholder 2">
            <a:extLst>
              <a:ext uri="{FF2B5EF4-FFF2-40B4-BE49-F238E27FC236}">
                <a16:creationId xmlns:a16="http://schemas.microsoft.com/office/drawing/2014/main" id="{E80C2CE1-2CFC-4C06-9D30-87A3086C2A80}"/>
              </a:ext>
            </a:extLst>
          </p:cNvPr>
          <p:cNvGraphicFramePr>
            <a:graphicFrameLocks noGrp="1"/>
          </p:cNvGraphicFramePr>
          <p:nvPr>
            <p:ph idx="1"/>
            <p:extLst>
              <p:ext uri="{D42A27DB-BD31-4B8C-83A1-F6EECF244321}">
                <p14:modId xmlns:p14="http://schemas.microsoft.com/office/powerpoint/2010/main" val="1689981068"/>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5487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76BE96-6526-4F88-91EF-1B9F81C5CEFD}"/>
              </a:ext>
            </a:extLst>
          </p:cNvPr>
          <p:cNvSpPr>
            <a:spLocks noGrp="1"/>
          </p:cNvSpPr>
          <p:nvPr>
            <p:ph type="title"/>
          </p:nvPr>
        </p:nvSpPr>
        <p:spPr>
          <a:xfrm>
            <a:off x="680321" y="2063262"/>
            <a:ext cx="3739279" cy="2661052"/>
          </a:xfrm>
        </p:spPr>
        <p:txBody>
          <a:bodyPr>
            <a:normAutofit/>
          </a:bodyPr>
          <a:lstStyle/>
          <a:p>
            <a:pPr algn="r"/>
            <a:r>
              <a:rPr lang="en-US" sz="4400" b="1"/>
              <a:t>Methodology/ Analysis</a:t>
            </a:r>
            <a:endParaRPr lang="en-US" sz="4400"/>
          </a:p>
        </p:txBody>
      </p:sp>
      <p:graphicFrame>
        <p:nvGraphicFramePr>
          <p:cNvPr id="5" name="Content Placeholder 2">
            <a:extLst>
              <a:ext uri="{FF2B5EF4-FFF2-40B4-BE49-F238E27FC236}">
                <a16:creationId xmlns:a16="http://schemas.microsoft.com/office/drawing/2014/main" id="{AD0F8060-85B6-46DB-90BB-F657D28D0BA7}"/>
              </a:ext>
            </a:extLst>
          </p:cNvPr>
          <p:cNvGraphicFramePr>
            <a:graphicFrameLocks noGrp="1"/>
          </p:cNvGraphicFramePr>
          <p:nvPr>
            <p:ph idx="1"/>
            <p:extLst>
              <p:ext uri="{D42A27DB-BD31-4B8C-83A1-F6EECF244321}">
                <p14:modId xmlns:p14="http://schemas.microsoft.com/office/powerpoint/2010/main" val="2141015021"/>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5409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5" name="Rectangle 23">
            <a:extLst>
              <a:ext uri="{FF2B5EF4-FFF2-40B4-BE49-F238E27FC236}">
                <a16:creationId xmlns:a16="http://schemas.microsoft.com/office/drawing/2014/main" id="{6BF66F84-488A-4844-9842-54A44AA1B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5">
            <a:extLst>
              <a:ext uri="{FF2B5EF4-FFF2-40B4-BE49-F238E27FC236}">
                <a16:creationId xmlns:a16="http://schemas.microsoft.com/office/drawing/2014/main" id="{7AA5319C-B33F-4EEA-8216-44D49DADED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8" name="Rectangle 27">
            <a:extLst>
              <a:ext uri="{FF2B5EF4-FFF2-40B4-BE49-F238E27FC236}">
                <a16:creationId xmlns:a16="http://schemas.microsoft.com/office/drawing/2014/main" id="{8A223C6B-9B09-429F-8EC7-2247F6F85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16EB6FD-347C-45E1-9351-1870E406B3E4}"/>
              </a:ext>
            </a:extLst>
          </p:cNvPr>
          <p:cNvSpPr>
            <a:spLocks noGrp="1"/>
          </p:cNvSpPr>
          <p:nvPr>
            <p:ph type="title"/>
          </p:nvPr>
        </p:nvSpPr>
        <p:spPr>
          <a:xfrm>
            <a:off x="680321" y="753228"/>
            <a:ext cx="9613861" cy="1080938"/>
          </a:xfrm>
        </p:spPr>
        <p:txBody>
          <a:bodyPr>
            <a:normAutofit/>
          </a:bodyPr>
          <a:lstStyle/>
          <a:p>
            <a:r>
              <a:rPr lang="en-US"/>
              <a:t>Penang Districts</a:t>
            </a:r>
            <a:endParaRPr lang="en-US" dirty="0"/>
          </a:p>
        </p:txBody>
      </p:sp>
      <p:sp>
        <p:nvSpPr>
          <p:cNvPr id="39" name="Rectangle 29">
            <a:extLst>
              <a:ext uri="{FF2B5EF4-FFF2-40B4-BE49-F238E27FC236}">
                <a16:creationId xmlns:a16="http://schemas.microsoft.com/office/drawing/2014/main" id="{2545D866-050C-4D40-A605-67E60B854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1">
            <a:extLst>
              <a:ext uri="{FF2B5EF4-FFF2-40B4-BE49-F238E27FC236}">
                <a16:creationId xmlns:a16="http://schemas.microsoft.com/office/drawing/2014/main" id="{27720AC9-C70E-49B0-A839-1AF327EB7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4" name="Picture 33">
            <a:extLst>
              <a:ext uri="{FF2B5EF4-FFF2-40B4-BE49-F238E27FC236}">
                <a16:creationId xmlns:a16="http://schemas.microsoft.com/office/drawing/2014/main" id="{CC9BA3C9-28E4-43BD-870F-673E1775A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6" name="Picture 35">
            <a:extLst>
              <a:ext uri="{FF2B5EF4-FFF2-40B4-BE49-F238E27FC236}">
                <a16:creationId xmlns:a16="http://schemas.microsoft.com/office/drawing/2014/main" id="{8FD19149-7681-43E0-8504-1992ADCF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19" name="Content Placeholder 2">
            <a:extLst>
              <a:ext uri="{FF2B5EF4-FFF2-40B4-BE49-F238E27FC236}">
                <a16:creationId xmlns:a16="http://schemas.microsoft.com/office/drawing/2014/main" id="{2D1D1399-52DD-42D4-931B-68067259BB5A}"/>
              </a:ext>
            </a:extLst>
          </p:cNvPr>
          <p:cNvGraphicFramePr>
            <a:graphicFrameLocks noGrp="1"/>
          </p:cNvGraphicFramePr>
          <p:nvPr>
            <p:ph idx="1"/>
            <p:extLst>
              <p:ext uri="{D42A27DB-BD31-4B8C-83A1-F6EECF244321}">
                <p14:modId xmlns:p14="http://schemas.microsoft.com/office/powerpoint/2010/main" val="277468745"/>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0617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70DD-BE30-4B4B-800F-E81E3C64AEEA}"/>
              </a:ext>
            </a:extLst>
          </p:cNvPr>
          <p:cNvSpPr>
            <a:spLocks noGrp="1"/>
          </p:cNvSpPr>
          <p:nvPr>
            <p:ph type="title"/>
          </p:nvPr>
        </p:nvSpPr>
        <p:spPr>
          <a:xfrm>
            <a:off x="680321" y="753228"/>
            <a:ext cx="9613861" cy="1080938"/>
          </a:xfrm>
        </p:spPr>
        <p:txBody>
          <a:bodyPr>
            <a:normAutofit/>
          </a:bodyPr>
          <a:lstStyle/>
          <a:p>
            <a:r>
              <a:rPr lang="en-US"/>
              <a:t>Penang Neighborhoods</a:t>
            </a:r>
          </a:p>
        </p:txBody>
      </p:sp>
      <p:sp>
        <p:nvSpPr>
          <p:cNvPr id="3" name="Content Placeholder 2">
            <a:extLst>
              <a:ext uri="{FF2B5EF4-FFF2-40B4-BE49-F238E27FC236}">
                <a16:creationId xmlns:a16="http://schemas.microsoft.com/office/drawing/2014/main" id="{A2BD3751-DBCC-4DB7-BE7B-95A04951BE4C}"/>
              </a:ext>
            </a:extLst>
          </p:cNvPr>
          <p:cNvSpPr>
            <a:spLocks noGrp="1"/>
          </p:cNvSpPr>
          <p:nvPr>
            <p:ph idx="1"/>
          </p:nvPr>
        </p:nvSpPr>
        <p:spPr>
          <a:xfrm>
            <a:off x="3777672" y="2336873"/>
            <a:ext cx="6516509" cy="3599316"/>
          </a:xfrm>
        </p:spPr>
        <p:txBody>
          <a:bodyPr>
            <a:normAutofit/>
          </a:bodyPr>
          <a:lstStyle/>
          <a:p>
            <a:r>
              <a:rPr lang="en-US"/>
              <a:t>Red - Northeast Penang Island</a:t>
            </a:r>
          </a:p>
          <a:p>
            <a:r>
              <a:rPr lang="en-US"/>
              <a:t>Pink - Southwest Penang Island</a:t>
            </a:r>
          </a:p>
          <a:p>
            <a:r>
              <a:rPr lang="en-US"/>
              <a:t>Light Blue - North Seberang Perai</a:t>
            </a:r>
          </a:p>
          <a:p>
            <a:r>
              <a:rPr lang="en-US"/>
              <a:t>Blue - Central Seberang Perai</a:t>
            </a:r>
          </a:p>
          <a:p>
            <a:r>
              <a:rPr lang="en-US"/>
              <a:t>Dark Blue - South Seberang Perai</a:t>
            </a:r>
          </a:p>
        </p:txBody>
      </p:sp>
      <p:pic>
        <p:nvPicPr>
          <p:cNvPr id="4" name="Picture 3">
            <a:extLst>
              <a:ext uri="{FF2B5EF4-FFF2-40B4-BE49-F238E27FC236}">
                <a16:creationId xmlns:a16="http://schemas.microsoft.com/office/drawing/2014/main" id="{A328F881-F185-426B-AF97-E710B9C4B52D}"/>
              </a:ext>
            </a:extLst>
          </p:cNvPr>
          <p:cNvPicPr>
            <a:picLocks noChangeAspect="1"/>
          </p:cNvPicPr>
          <p:nvPr/>
        </p:nvPicPr>
        <p:blipFill rotWithShape="1">
          <a:blip r:embed="rId2"/>
          <a:srcRect l="36030" r="16267" b="1"/>
          <a:stretch/>
        </p:blipFill>
        <p:spPr>
          <a:xfrm>
            <a:off x="794325" y="2336872"/>
            <a:ext cx="2692907" cy="359878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26740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7E11A8B-D353-4867-842B-40B7BABC9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F0C50D17-020B-418B-BE67-DC7DEA17D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E9D5520-887C-4E25-9F91-49EBA2FB3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Picture 3">
            <a:extLst>
              <a:ext uri="{FF2B5EF4-FFF2-40B4-BE49-F238E27FC236}">
                <a16:creationId xmlns:a16="http://schemas.microsoft.com/office/drawing/2014/main" id="{49DB0A36-88AA-4ED6-85CF-F52A5421605C}"/>
              </a:ext>
            </a:extLst>
          </p:cNvPr>
          <p:cNvPicPr>
            <a:picLocks noChangeAspect="1"/>
          </p:cNvPicPr>
          <p:nvPr/>
        </p:nvPicPr>
        <p:blipFill rotWithShape="1">
          <a:blip r:embed="rId3"/>
          <a:srcRect l="9002" r="14575" b="-1"/>
          <a:stretch/>
        </p:blipFill>
        <p:spPr>
          <a:xfrm>
            <a:off x="6096000" y="10"/>
            <a:ext cx="6092823" cy="6856310"/>
          </a:xfrm>
          <a:prstGeom prst="rect">
            <a:avLst/>
          </a:prstGeom>
          <a:ln>
            <a:noFill/>
          </a:ln>
          <a:effectLst/>
        </p:spPr>
      </p:pic>
      <p:sp>
        <p:nvSpPr>
          <p:cNvPr id="13" name="Rectangle 12">
            <a:extLst>
              <a:ext uri="{FF2B5EF4-FFF2-40B4-BE49-F238E27FC236}">
                <a16:creationId xmlns:a16="http://schemas.microsoft.com/office/drawing/2014/main" id="{C2E52CAC-158C-4DC7-AA1C-F582FFF73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0155EFC-0FE1-4FF4-AF4D-E3EBC29B330E}"/>
              </a:ext>
            </a:extLst>
          </p:cNvPr>
          <p:cNvSpPr>
            <a:spLocks noGrp="1"/>
          </p:cNvSpPr>
          <p:nvPr>
            <p:ph type="title"/>
          </p:nvPr>
        </p:nvSpPr>
        <p:spPr>
          <a:xfrm>
            <a:off x="680321" y="753228"/>
            <a:ext cx="5041629" cy="1080938"/>
          </a:xfrm>
        </p:spPr>
        <p:txBody>
          <a:bodyPr>
            <a:normAutofit/>
          </a:bodyPr>
          <a:lstStyle/>
          <a:p>
            <a:r>
              <a:rPr lang="en-US" sz="2300"/>
              <a:t>Cluster top 6 venues for each neighborhoods in Penang Island with </a:t>
            </a:r>
            <a:r>
              <a:rPr lang="en-US" sz="2300" err="1"/>
              <a:t>kmeans</a:t>
            </a:r>
            <a:r>
              <a:rPr lang="en-US" sz="2300"/>
              <a:t> of 6</a:t>
            </a:r>
          </a:p>
        </p:txBody>
      </p:sp>
      <p:pic>
        <p:nvPicPr>
          <p:cNvPr id="15" name="Picture 14">
            <a:extLst>
              <a:ext uri="{FF2B5EF4-FFF2-40B4-BE49-F238E27FC236}">
                <a16:creationId xmlns:a16="http://schemas.microsoft.com/office/drawing/2014/main" id="{83211ECD-2CC2-43D9-A32B-E8669250EF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3" name="Content Placeholder 2">
            <a:extLst>
              <a:ext uri="{FF2B5EF4-FFF2-40B4-BE49-F238E27FC236}">
                <a16:creationId xmlns:a16="http://schemas.microsoft.com/office/drawing/2014/main" id="{9CAF9DCD-B512-49CF-9516-C88345F43307}"/>
              </a:ext>
            </a:extLst>
          </p:cNvPr>
          <p:cNvSpPr>
            <a:spLocks noGrp="1"/>
          </p:cNvSpPr>
          <p:nvPr>
            <p:ph idx="1"/>
          </p:nvPr>
        </p:nvSpPr>
        <p:spPr>
          <a:xfrm>
            <a:off x="680322" y="2336873"/>
            <a:ext cx="5041628" cy="3599316"/>
          </a:xfrm>
        </p:spPr>
        <p:txBody>
          <a:bodyPr>
            <a:normAutofit/>
          </a:bodyPr>
          <a:lstStyle/>
          <a:p>
            <a:r>
              <a:rPr lang="en-US" sz="2000"/>
              <a:t>Penang Island is divided into 6 clusters with the biggest clusters being cluster 3 and 1. Their make ups from biggest to smallest:</a:t>
            </a:r>
          </a:p>
          <a:p>
            <a:pPr lvl="1"/>
            <a:r>
              <a:rPr lang="en-US"/>
              <a:t>Cluster 3- Mix Asian/ Dessert places</a:t>
            </a:r>
          </a:p>
          <a:p>
            <a:pPr lvl="1"/>
            <a:r>
              <a:rPr lang="en-US"/>
              <a:t>Cluster 1 - Malay/ Track and Field</a:t>
            </a:r>
          </a:p>
          <a:p>
            <a:pPr lvl="1"/>
            <a:r>
              <a:rPr lang="en-US"/>
              <a:t>Cluster 2 - Chinese/ Seafood/ Nature</a:t>
            </a:r>
          </a:p>
          <a:p>
            <a:pPr lvl="1"/>
            <a:r>
              <a:rPr lang="en-US"/>
              <a:t>Cluster 4,5,6 - etc</a:t>
            </a:r>
          </a:p>
          <a:p>
            <a:endParaRPr lang="en-US" sz="2000"/>
          </a:p>
        </p:txBody>
      </p:sp>
    </p:spTree>
    <p:extLst>
      <p:ext uri="{BB962C8B-B14F-4D97-AF65-F5344CB8AC3E}">
        <p14:creationId xmlns:p14="http://schemas.microsoft.com/office/powerpoint/2010/main" val="45924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7E11A8B-D353-4867-842B-40B7BABC9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F0C50D17-020B-418B-BE67-DC7DEA17D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E9D5520-887C-4E25-9F91-49EBA2FB3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Picture 3">
            <a:extLst>
              <a:ext uri="{FF2B5EF4-FFF2-40B4-BE49-F238E27FC236}">
                <a16:creationId xmlns:a16="http://schemas.microsoft.com/office/drawing/2014/main" id="{4375D0E9-21BB-41C8-8A11-A0156549ED2D}"/>
              </a:ext>
            </a:extLst>
          </p:cNvPr>
          <p:cNvPicPr>
            <a:picLocks noChangeAspect="1"/>
          </p:cNvPicPr>
          <p:nvPr/>
        </p:nvPicPr>
        <p:blipFill rotWithShape="1">
          <a:blip r:embed="rId4"/>
          <a:srcRect l="15801" r="3" b="3"/>
          <a:stretch/>
        </p:blipFill>
        <p:spPr>
          <a:xfrm>
            <a:off x="6096000" y="10"/>
            <a:ext cx="6092823" cy="6856310"/>
          </a:xfrm>
          <a:prstGeom prst="rect">
            <a:avLst/>
          </a:prstGeom>
          <a:ln>
            <a:noFill/>
          </a:ln>
          <a:effectLst/>
        </p:spPr>
      </p:pic>
      <p:sp>
        <p:nvSpPr>
          <p:cNvPr id="13" name="Rectangle 12">
            <a:extLst>
              <a:ext uri="{FF2B5EF4-FFF2-40B4-BE49-F238E27FC236}">
                <a16:creationId xmlns:a16="http://schemas.microsoft.com/office/drawing/2014/main" id="{C2E52CAC-158C-4DC7-AA1C-F582FFF73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62D918-E3D1-4A5E-B8CA-008A941C8391}"/>
              </a:ext>
            </a:extLst>
          </p:cNvPr>
          <p:cNvSpPr>
            <a:spLocks noGrp="1"/>
          </p:cNvSpPr>
          <p:nvPr>
            <p:ph type="title"/>
          </p:nvPr>
        </p:nvSpPr>
        <p:spPr>
          <a:xfrm>
            <a:off x="680321" y="753228"/>
            <a:ext cx="5041629" cy="1080938"/>
          </a:xfrm>
        </p:spPr>
        <p:txBody>
          <a:bodyPr>
            <a:normAutofit/>
          </a:bodyPr>
          <a:lstStyle/>
          <a:p>
            <a:r>
              <a:rPr lang="en-US" sz="2300"/>
              <a:t>Cluster top 6 venues for each neighborhoods in Seberang </a:t>
            </a:r>
            <a:r>
              <a:rPr lang="en-US" sz="2300" err="1"/>
              <a:t>Perai</a:t>
            </a:r>
            <a:r>
              <a:rPr lang="en-US" sz="2300"/>
              <a:t> with </a:t>
            </a:r>
            <a:r>
              <a:rPr lang="en-US" sz="2300" err="1"/>
              <a:t>kmeans</a:t>
            </a:r>
            <a:r>
              <a:rPr lang="en-US" sz="2300"/>
              <a:t> of 6</a:t>
            </a:r>
          </a:p>
        </p:txBody>
      </p:sp>
      <p:pic>
        <p:nvPicPr>
          <p:cNvPr id="15" name="Picture 14">
            <a:extLst>
              <a:ext uri="{FF2B5EF4-FFF2-40B4-BE49-F238E27FC236}">
                <a16:creationId xmlns:a16="http://schemas.microsoft.com/office/drawing/2014/main" id="{83211ECD-2CC2-43D9-A32B-E8669250EF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3" name="Content Placeholder 2">
            <a:extLst>
              <a:ext uri="{FF2B5EF4-FFF2-40B4-BE49-F238E27FC236}">
                <a16:creationId xmlns:a16="http://schemas.microsoft.com/office/drawing/2014/main" id="{58F9ED2F-94AC-4609-8AD9-6AB51AB25597}"/>
              </a:ext>
            </a:extLst>
          </p:cNvPr>
          <p:cNvSpPr>
            <a:spLocks noGrp="1"/>
          </p:cNvSpPr>
          <p:nvPr>
            <p:ph idx="1"/>
          </p:nvPr>
        </p:nvSpPr>
        <p:spPr>
          <a:xfrm>
            <a:off x="680322" y="2336873"/>
            <a:ext cx="5041628" cy="3599316"/>
          </a:xfrm>
        </p:spPr>
        <p:txBody>
          <a:bodyPr>
            <a:normAutofit/>
          </a:bodyPr>
          <a:lstStyle/>
          <a:p>
            <a:r>
              <a:rPr lang="en-US" sz="2000" dirty="0"/>
              <a:t>Seberang </a:t>
            </a:r>
            <a:r>
              <a:rPr lang="en-US" sz="2000" dirty="0" err="1"/>
              <a:t>Perai</a:t>
            </a:r>
            <a:r>
              <a:rPr lang="en-US" sz="2000" dirty="0"/>
              <a:t> is divided into 6 clusters with the biggest clusters being cluster 3 and 1. Their make ups from biggest to smallest:</a:t>
            </a:r>
          </a:p>
          <a:p>
            <a:pPr lvl="1"/>
            <a:r>
              <a:rPr lang="en-US" dirty="0"/>
              <a:t>Cluster 3 - Mix Asian/ Dessert places</a:t>
            </a:r>
          </a:p>
          <a:p>
            <a:pPr lvl="1"/>
            <a:r>
              <a:rPr lang="en-US" dirty="0"/>
              <a:t>Cluster 1 - Malay/ Outdoors</a:t>
            </a:r>
          </a:p>
          <a:p>
            <a:pPr lvl="1"/>
            <a:r>
              <a:rPr lang="en-US" dirty="0"/>
              <a:t>Cluster 2,4,5,6 - </a:t>
            </a:r>
            <a:r>
              <a:rPr lang="en-US" dirty="0" err="1"/>
              <a:t>etc</a:t>
            </a:r>
            <a:endParaRPr lang="en-US" dirty="0"/>
          </a:p>
          <a:p>
            <a:endParaRPr lang="en-US" sz="2000" dirty="0"/>
          </a:p>
        </p:txBody>
      </p:sp>
    </p:spTree>
    <p:extLst>
      <p:ext uri="{BB962C8B-B14F-4D97-AF65-F5344CB8AC3E}">
        <p14:creationId xmlns:p14="http://schemas.microsoft.com/office/powerpoint/2010/main" val="281785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7E11A8B-D353-4867-842B-40B7BABC9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F0C50D17-020B-418B-BE67-DC7DEA17D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E9D5520-887C-4E25-9F91-49EBA2FB3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Picture 3">
            <a:extLst>
              <a:ext uri="{FF2B5EF4-FFF2-40B4-BE49-F238E27FC236}">
                <a16:creationId xmlns:a16="http://schemas.microsoft.com/office/drawing/2014/main" id="{D9C3C460-4BBA-4002-88EF-E77626711F42}"/>
              </a:ext>
            </a:extLst>
          </p:cNvPr>
          <p:cNvPicPr>
            <a:picLocks noChangeAspect="1"/>
          </p:cNvPicPr>
          <p:nvPr/>
        </p:nvPicPr>
        <p:blipFill rotWithShape="1">
          <a:blip r:embed="rId3"/>
          <a:srcRect l="19133"/>
          <a:stretch/>
        </p:blipFill>
        <p:spPr>
          <a:xfrm>
            <a:off x="6096000" y="10"/>
            <a:ext cx="6092823" cy="6856310"/>
          </a:xfrm>
          <a:prstGeom prst="rect">
            <a:avLst/>
          </a:prstGeom>
          <a:ln>
            <a:noFill/>
          </a:ln>
          <a:effectLst/>
        </p:spPr>
      </p:pic>
      <p:sp>
        <p:nvSpPr>
          <p:cNvPr id="13" name="Rectangle 12">
            <a:extLst>
              <a:ext uri="{FF2B5EF4-FFF2-40B4-BE49-F238E27FC236}">
                <a16:creationId xmlns:a16="http://schemas.microsoft.com/office/drawing/2014/main" id="{C2E52CAC-158C-4DC7-AA1C-F582FFF73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227B51C-FB3E-4936-9540-26458BB3F013}"/>
              </a:ext>
            </a:extLst>
          </p:cNvPr>
          <p:cNvSpPr>
            <a:spLocks noGrp="1"/>
          </p:cNvSpPr>
          <p:nvPr>
            <p:ph type="title"/>
          </p:nvPr>
        </p:nvSpPr>
        <p:spPr>
          <a:xfrm>
            <a:off x="680321" y="753228"/>
            <a:ext cx="5041629" cy="1080938"/>
          </a:xfrm>
        </p:spPr>
        <p:txBody>
          <a:bodyPr>
            <a:normAutofit/>
          </a:bodyPr>
          <a:lstStyle/>
          <a:p>
            <a:r>
              <a:rPr lang="en-US" sz="2300"/>
              <a:t>Cluster top 6 venues for each neighborhoods in Penang Combined with </a:t>
            </a:r>
            <a:r>
              <a:rPr lang="en-US" sz="2300" err="1"/>
              <a:t>kmeans</a:t>
            </a:r>
            <a:r>
              <a:rPr lang="en-US" sz="2300"/>
              <a:t> of 6</a:t>
            </a:r>
          </a:p>
        </p:txBody>
      </p:sp>
      <p:pic>
        <p:nvPicPr>
          <p:cNvPr id="15" name="Picture 14">
            <a:extLst>
              <a:ext uri="{FF2B5EF4-FFF2-40B4-BE49-F238E27FC236}">
                <a16:creationId xmlns:a16="http://schemas.microsoft.com/office/drawing/2014/main" id="{83211ECD-2CC2-43D9-A32B-E8669250EF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3" name="Content Placeholder 2">
            <a:extLst>
              <a:ext uri="{FF2B5EF4-FFF2-40B4-BE49-F238E27FC236}">
                <a16:creationId xmlns:a16="http://schemas.microsoft.com/office/drawing/2014/main" id="{76209BE2-59AB-44B6-8D2D-AE004903F913}"/>
              </a:ext>
            </a:extLst>
          </p:cNvPr>
          <p:cNvSpPr>
            <a:spLocks noGrp="1"/>
          </p:cNvSpPr>
          <p:nvPr>
            <p:ph idx="1"/>
          </p:nvPr>
        </p:nvSpPr>
        <p:spPr>
          <a:xfrm>
            <a:off x="680322" y="2336873"/>
            <a:ext cx="5041628" cy="3599316"/>
          </a:xfrm>
        </p:spPr>
        <p:txBody>
          <a:bodyPr>
            <a:normAutofit/>
          </a:bodyPr>
          <a:lstStyle/>
          <a:p>
            <a:r>
              <a:rPr lang="en-US" sz="2000"/>
              <a:t>As a whole, Penang has 6 clusters with the biggest cluster in cluster 1 and 4. The general theme of the clusters from biggest to smallest are:</a:t>
            </a:r>
          </a:p>
          <a:p>
            <a:pPr lvl="1"/>
            <a:r>
              <a:rPr lang="en-US" dirty="0"/>
              <a:t>Cluster 1 - Mix Asian</a:t>
            </a:r>
          </a:p>
          <a:p>
            <a:pPr lvl="1"/>
            <a:r>
              <a:rPr lang="en-US" dirty="0"/>
              <a:t>Cluster 4 - Malay/ Outdoors</a:t>
            </a:r>
          </a:p>
          <a:p>
            <a:pPr lvl="1"/>
            <a:r>
              <a:rPr lang="en-US" dirty="0"/>
              <a:t>Cluster 2,3,5,6 - </a:t>
            </a:r>
            <a:r>
              <a:rPr lang="en-US"/>
              <a:t>etc</a:t>
            </a:r>
            <a:endParaRPr lang="en-US" dirty="0"/>
          </a:p>
          <a:p>
            <a:endParaRPr lang="en-US" sz="2000"/>
          </a:p>
        </p:txBody>
      </p:sp>
    </p:spTree>
    <p:extLst>
      <p:ext uri="{BB962C8B-B14F-4D97-AF65-F5344CB8AC3E}">
        <p14:creationId xmlns:p14="http://schemas.microsoft.com/office/powerpoint/2010/main" val="284852605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679</Words>
  <Application>Microsoft Office PowerPoint</Application>
  <PresentationFormat>Widescreen</PresentationFormat>
  <Paragraphs>58</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Berlin</vt:lpstr>
      <vt:lpstr>Penang Island vs Seberang Perai</vt:lpstr>
      <vt:lpstr>Problem Description/ Background</vt:lpstr>
      <vt:lpstr>Data Description</vt:lpstr>
      <vt:lpstr>Methodology/ Analysis</vt:lpstr>
      <vt:lpstr>Penang Districts</vt:lpstr>
      <vt:lpstr>Penang Neighborhoods</vt:lpstr>
      <vt:lpstr>Cluster top 6 venues for each neighborhoods in Penang Island with kmeans of 6</vt:lpstr>
      <vt:lpstr>Cluster top 6 venues for each neighborhoods in Seberang Perai with kmeans of 6</vt:lpstr>
      <vt:lpstr>Cluster top 6 venues for each neighborhoods in Penang Combined with kmeans of 6</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Penang Island vs Seberang Perai</dc:title>
  <dc:creator>Teng, Amy</dc:creator>
  <cp:lastModifiedBy>Teng, Amy</cp:lastModifiedBy>
  <cp:revision>1</cp:revision>
  <dcterms:created xsi:type="dcterms:W3CDTF">2020-06-12T04:28:15Z</dcterms:created>
  <dcterms:modified xsi:type="dcterms:W3CDTF">2020-06-12T04:28:22Z</dcterms:modified>
</cp:coreProperties>
</file>