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29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ueprincesandy/ChatConnect---A-Real-Time-Chat-and-Communication-A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384214"/>
            <a:ext cx="22250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Project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Report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4FEE33-8FAE-03B1-3B96-8D3D95572FE9}"/>
              </a:ext>
            </a:extLst>
          </p:cNvPr>
          <p:cNvSpPr txBox="1"/>
          <p:nvPr/>
        </p:nvSpPr>
        <p:spPr>
          <a:xfrm>
            <a:off x="228600" y="1447800"/>
            <a:ext cx="6781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lain"/>
            </a:pP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INTRODUCTION</a:t>
            </a:r>
          </a:p>
          <a:p>
            <a:pPr marL="342900" indent="-342900">
              <a:lnSpc>
                <a:spcPct val="200000"/>
              </a:lnSpc>
              <a:buAutoNum type="arabicPlain"/>
            </a:pPr>
            <a:endParaRPr lang="en-US" b="1" i="0" dirty="0">
              <a:solidFill>
                <a:srgbClr val="000000"/>
              </a:solidFill>
              <a:effectLst/>
              <a:latin typeface="g_d0_f3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      1.1 Overview</a:t>
            </a: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Here is the android chatting app named as "Kuruvi", It has individual user to communicate between one user and another</a:t>
            </a:r>
          </a:p>
          <a:p>
            <a:pPr algn="l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g_d0_f3"/>
              </a:rPr>
              <a:t>1.2 Purpose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	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 chat application makes it easy to communicate with people anywhere in the world by sending and receiving messages in real time. With a web or mobile chat app, users are able to receive the same engaging and lively interactions through custom messaging features, just as they would in person</a:t>
            </a:r>
          </a:p>
          <a:p>
            <a:pPr algn="l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47BBEC-01D6-FFAB-FFAF-2BC46909A922}"/>
              </a:ext>
            </a:extLst>
          </p:cNvPr>
          <p:cNvSpPr txBox="1"/>
          <p:nvPr/>
        </p:nvSpPr>
        <p:spPr>
          <a:xfrm>
            <a:off x="1066800" y="15240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I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Problem Definition &amp; Design Thinking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g_d0_f2"/>
              </a:rPr>
              <a:t>       2.1 Empathy Map</a:t>
            </a:r>
          </a:p>
          <a:p>
            <a:endParaRPr lang="en-IN" dirty="0">
              <a:solidFill>
                <a:srgbClr val="000000"/>
              </a:solidFill>
              <a:latin typeface="g_d0_f2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g_d0_f2"/>
            </a:endParaRPr>
          </a:p>
          <a:p>
            <a:pPr marL="342900" indent="-342900">
              <a:buAutoNum type="arabicPlain" startAt="2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E4B33-7A8D-7E10-6A4E-1F35FE75C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13" y="2262664"/>
            <a:ext cx="6181887" cy="6892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26491308-E0CF-86A6-2611-A4CD35A9C6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4E7D9-33F3-7484-0C9C-F419FD250EFC}"/>
              </a:ext>
            </a:extLst>
          </p:cNvPr>
          <p:cNvSpPr txBox="1"/>
          <p:nvPr/>
        </p:nvSpPr>
        <p:spPr>
          <a:xfrm>
            <a:off x="1524000" y="881924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g_d0_f2"/>
              </a:rPr>
              <a:t>2.2 Ideation &amp; Brainstorming Map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8A8458-3431-2323-175F-EE7A6758AB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0"/>
          <a:stretch/>
        </p:blipFill>
        <p:spPr>
          <a:xfrm>
            <a:off x="1098911" y="1502229"/>
            <a:ext cx="5574577" cy="3675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F7EA7-7E4D-BD81-64E0-0EE5468AD3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9"/>
          <a:stretch/>
        </p:blipFill>
        <p:spPr>
          <a:xfrm>
            <a:off x="1098911" y="5439160"/>
            <a:ext cx="5574577" cy="34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D83E1ED1-FA18-94DF-89A7-C478D4D49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9B5255-F041-89EA-177B-06D56B440DCE}"/>
              </a:ext>
            </a:extLst>
          </p:cNvPr>
          <p:cNvSpPr txBox="1"/>
          <p:nvPr/>
        </p:nvSpPr>
        <p:spPr>
          <a:xfrm>
            <a:off x="656771" y="95506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3    RESULT</a:t>
            </a:r>
            <a:br>
              <a:rPr lang="en-IN" b="1" i="0" dirty="0">
                <a:solidFill>
                  <a:srgbClr val="000000"/>
                </a:solidFill>
                <a:effectLst/>
                <a:latin typeface="g_d0_f3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g_d0_f3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	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A67B9-6B5C-F4B3-2B94-0C990041E5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65" y="2118067"/>
            <a:ext cx="1385814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D6F9E3-08C1-B98F-90E7-8CDAD05B7B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90" y="2095368"/>
            <a:ext cx="1396399" cy="2994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9E49C-C7F6-2047-C52D-7FFCFB86E8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3" y="5791200"/>
            <a:ext cx="1396398" cy="2994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417957-D0E0-772A-6D53-CDAF087378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91" y="5791199"/>
            <a:ext cx="1396399" cy="2994499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D15D5033-596E-50CC-2C14-52F89BA70D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99" y="5787570"/>
            <a:ext cx="1396399" cy="29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472FB0C2-57D7-4F3E-0999-2461AF885F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FAE246-1A2F-143F-8717-772360BC36B8}"/>
              </a:ext>
            </a:extLst>
          </p:cNvPr>
          <p:cNvSpPr txBox="1"/>
          <p:nvPr/>
        </p:nvSpPr>
        <p:spPr>
          <a:xfrm>
            <a:off x="1066800" y="1143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4    ADVANTAGES &amp; DISADVANTAGES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24127-B474-1125-A661-2C7496D8CF04}"/>
              </a:ext>
            </a:extLst>
          </p:cNvPr>
          <p:cNvSpPr txBox="1"/>
          <p:nvPr/>
        </p:nvSpPr>
        <p:spPr>
          <a:xfrm>
            <a:off x="1219200" y="20574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Advantages</a:t>
            </a:r>
          </a:p>
          <a:p>
            <a:endParaRPr lang="en-IN" sz="2000" b="1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Anonymity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The chance to meet new people with different views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The opportunity to get perspectives from around the world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Easy to find people based on your age, gender identity, sexual orientation, interests, and goals (whether you're looking for social support or dating)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Free and easy to use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Offers unbiased opinions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4C328-D5AA-EA7B-D30E-96E49CEABEAF}"/>
              </a:ext>
            </a:extLst>
          </p:cNvPr>
          <p:cNvSpPr txBox="1"/>
          <p:nvPr/>
        </p:nvSpPr>
        <p:spPr>
          <a:xfrm>
            <a:off x="1295400" y="5856744"/>
            <a:ext cx="5103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Disadvantages</a:t>
            </a:r>
          </a:p>
          <a:p>
            <a:endParaRPr lang="en-IN" sz="2000" b="1" dirty="0"/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D4A"/>
                </a:solidFill>
                <a:latin typeface="Inter"/>
              </a:rPr>
              <a:t>You can't be sure other people are being honest or that they are who they say they are</a:t>
            </a: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D4A"/>
                </a:solidFill>
                <a:latin typeface="Inter"/>
              </a:rPr>
              <a:t>If you are feeling vulnerable, people online might try to take advantage of you</a:t>
            </a: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D4A"/>
                </a:solidFill>
                <a:latin typeface="Inter"/>
              </a:rPr>
              <a:t>Building relationships online can result in your spending less time with friends and family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218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0A5DA-CE25-0433-E346-F1017B19B70F}"/>
              </a:ext>
            </a:extLst>
          </p:cNvPr>
          <p:cNvSpPr txBox="1"/>
          <p:nvPr/>
        </p:nvSpPr>
        <p:spPr>
          <a:xfrm>
            <a:off x="914400" y="1459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5    APPLICATIONS</a:t>
            </a:r>
            <a:endParaRPr lang="en-IN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91EF4F7-81D9-AC3F-2052-45F8375B53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BCEFD-7F4B-EF67-5316-F4F52E185C6E}"/>
              </a:ext>
            </a:extLst>
          </p:cNvPr>
          <p:cNvSpPr txBox="1"/>
          <p:nvPr/>
        </p:nvSpPr>
        <p:spPr>
          <a:xfrm>
            <a:off x="1066800" y="2312075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Chatting app allows you to communicate with your customers in web chat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It enables you to send and receive messages. Chatting apps make it easier, simpler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faster to connect with everyone and it is also easy to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There are many types of chatting apps and everyone has its own format, design, and functions.</a:t>
            </a:r>
            <a:endParaRPr lang="en-IN" dirty="0">
              <a:solidFill>
                <a:srgbClr val="000000"/>
              </a:solidFill>
              <a:latin typeface="g_d0_f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A4341-5E97-3AB5-138C-50FA9E733295}"/>
              </a:ext>
            </a:extLst>
          </p:cNvPr>
          <p:cNvSpPr txBox="1"/>
          <p:nvPr/>
        </p:nvSpPr>
        <p:spPr>
          <a:xfrm>
            <a:off x="914400" y="4964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g_d0_f3"/>
              </a:rPr>
              <a:t>6 </a:t>
            </a: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   CONCLUSION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CC5D8-C361-678B-A8B6-78AD655794EB}"/>
              </a:ext>
            </a:extLst>
          </p:cNvPr>
          <p:cNvSpPr txBox="1"/>
          <p:nvPr/>
        </p:nvSpPr>
        <p:spPr>
          <a:xfrm>
            <a:off x="990600" y="6019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The chat app provides a better and more flexible chat system.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Developed with the latest technology in the way of providing a reliable system.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The main advantage of the system is instant messaging, real-world communication, added security, group chat, etc.</a:t>
            </a:r>
          </a:p>
          <a:p>
            <a:br>
              <a:rPr lang="en-IN" dirty="0">
                <a:solidFill>
                  <a:srgbClr val="000000"/>
                </a:solidFill>
                <a:latin typeface="g_d0_f3"/>
              </a:rPr>
            </a:br>
            <a:endParaRPr lang="en-IN" dirty="0">
              <a:solidFill>
                <a:srgbClr val="000000"/>
              </a:solidFill>
              <a:latin typeface="g_d0_f3"/>
            </a:endParaRPr>
          </a:p>
        </p:txBody>
      </p:sp>
    </p:spTree>
    <p:extLst>
      <p:ext uri="{BB962C8B-B14F-4D97-AF65-F5344CB8AC3E}">
        <p14:creationId xmlns:p14="http://schemas.microsoft.com/office/powerpoint/2010/main" val="423323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5E0E0ADC-2473-3B25-AF44-2F4A29A37F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586C25-3F77-B862-01DA-9BB596C95758}"/>
              </a:ext>
            </a:extLst>
          </p:cNvPr>
          <p:cNvSpPr txBox="1"/>
          <p:nvPr/>
        </p:nvSpPr>
        <p:spPr>
          <a:xfrm>
            <a:off x="1066800" y="1219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    FUTURE</a:t>
            </a:r>
            <a:r>
              <a:rPr lang="en-US" sz="1800" b="1" kern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SCOPE</a:t>
            </a: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87BCE-76DB-0499-C834-7E7D66D01E93}"/>
              </a:ext>
            </a:extLst>
          </p:cNvPr>
          <p:cNvSpPr txBox="1"/>
          <p:nvPr/>
        </p:nvSpPr>
        <p:spPr>
          <a:xfrm>
            <a:off x="1066800" y="1865531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Chat is essentially human-driven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Chat apps have been popular for use in sales and support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The majority of bots are being used today to provide answers to simple and quick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Chat apps are great at answering simple or even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Messenger, cellular companies and other messaging options claim they provide end-to-end encryption</a:t>
            </a:r>
            <a:endParaRPr lang="en-IN" dirty="0">
              <a:solidFill>
                <a:srgbClr val="000000"/>
              </a:solidFill>
              <a:latin typeface="g_d0_f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3AF8E-2470-6782-75C9-A2107EF545C6}"/>
              </a:ext>
            </a:extLst>
          </p:cNvPr>
          <p:cNvSpPr txBox="1"/>
          <p:nvPr/>
        </p:nvSpPr>
        <p:spPr>
          <a:xfrm>
            <a:off x="1066800" y="632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   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4A440-47AD-0D23-B3D1-7DDF4A69BAD7}"/>
              </a:ext>
            </a:extLst>
          </p:cNvPr>
          <p:cNvSpPr txBox="1"/>
          <p:nvPr/>
        </p:nvSpPr>
        <p:spPr>
          <a:xfrm>
            <a:off x="1066800" y="70104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Code</a:t>
            </a:r>
          </a:p>
          <a:p>
            <a:endParaRPr lang="en-IN" dirty="0"/>
          </a:p>
          <a:p>
            <a:r>
              <a:rPr lang="en-IN" dirty="0"/>
              <a:t>        Visit: </a:t>
            </a:r>
            <a:r>
              <a:rPr lang="en-US" dirty="0" err="1">
                <a:hlinkClick r:id="rId3"/>
              </a:rPr>
              <a:t>blueprincesandy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ChatConnect</a:t>
            </a:r>
            <a:r>
              <a:rPr lang="en-US" dirty="0">
                <a:hlinkClick r:id="rId3"/>
              </a:rPr>
              <a:t>---A-Real-Time-Chat-and-Communication-App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76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405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MT</vt:lpstr>
      <vt:lpstr>Calibri</vt:lpstr>
      <vt:lpstr>g_d0_f2</vt:lpstr>
      <vt:lpstr>g_d0_f3</vt:lpstr>
      <vt:lpstr>Helvetica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Gateway Customer</dc:creator>
  <cp:lastModifiedBy>Saravanakumar S</cp:lastModifiedBy>
  <cp:revision>2</cp:revision>
  <dcterms:created xsi:type="dcterms:W3CDTF">2023-04-12T06:43:55Z</dcterms:created>
  <dcterms:modified xsi:type="dcterms:W3CDTF">2023-04-12T09:02:18Z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2023-04-12T00:00:00Z</vt:filetime>
  </property>
</Properties>
</file>