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7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7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8D7C-5754-4301-92A7-043C4D6E2A2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4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48" y="255566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&lt; Pipelined multiply adder &gt; 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201782" y="1698168"/>
            <a:ext cx="627017" cy="802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480376" y="2303237"/>
            <a:ext cx="336150" cy="1975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1201782" y="3857653"/>
            <a:ext cx="627017" cy="802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1480376" y="4462722"/>
            <a:ext cx="336150" cy="1975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931919" y="3857652"/>
            <a:ext cx="627017" cy="802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>
            <a:off x="4210513" y="4462721"/>
            <a:ext cx="336150" cy="1975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3931919" y="2240744"/>
            <a:ext cx="627017" cy="802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4210513" y="2848217"/>
            <a:ext cx="336150" cy="1975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/>
        </p:nvSpPr>
        <p:spPr>
          <a:xfrm>
            <a:off x="1201782" y="2777669"/>
            <a:ext cx="627017" cy="802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>
            <a:off x="1480376" y="3382738"/>
            <a:ext cx="336150" cy="1975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79269" y="2099366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79266" y="3178867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79267" y="4258851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828799" y="2099366"/>
            <a:ext cx="71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828799" y="3178867"/>
            <a:ext cx="71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43258" y="1902038"/>
            <a:ext cx="627017" cy="148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*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4" idx="1"/>
          </p:cNvCxnSpPr>
          <p:nvPr/>
        </p:nvCxnSpPr>
        <p:spPr>
          <a:xfrm flipV="1">
            <a:off x="3170275" y="2641943"/>
            <a:ext cx="761644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2" idx="1"/>
          </p:cNvCxnSpPr>
          <p:nvPr/>
        </p:nvCxnSpPr>
        <p:spPr>
          <a:xfrm>
            <a:off x="1828799" y="4258851"/>
            <a:ext cx="210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3"/>
          </p:cNvCxnSpPr>
          <p:nvPr/>
        </p:nvCxnSpPr>
        <p:spPr>
          <a:xfrm>
            <a:off x="4558936" y="2641943"/>
            <a:ext cx="926673" cy="536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flipV="1">
            <a:off x="4562933" y="4258850"/>
            <a:ext cx="9349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85609" y="2978509"/>
            <a:ext cx="627017" cy="148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+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35302" y="3317660"/>
            <a:ext cx="627017" cy="802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>
            <a:off x="7326169" y="3922967"/>
            <a:ext cx="336150" cy="1975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6" name="직선 화살표 연결선 45"/>
          <p:cNvCxnSpPr>
            <a:stCxn id="37" idx="3"/>
            <a:endCxn id="41" idx="1"/>
          </p:cNvCxnSpPr>
          <p:nvPr/>
        </p:nvCxnSpPr>
        <p:spPr>
          <a:xfrm>
            <a:off x="6112626" y="3718859"/>
            <a:ext cx="9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662319" y="3749639"/>
            <a:ext cx="53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39686" y="188847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34566" y="299420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428679" y="4863921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clk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199476" y="3534192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1648451" y="4660049"/>
            <a:ext cx="0" cy="25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54974" y="4074184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428679" y="1419619"/>
            <a:ext cx="0" cy="27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216185" y="1080888"/>
            <a:ext cx="42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rst</a:t>
            </a:r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4210513" y="1265554"/>
            <a:ext cx="0" cy="451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28267" y="1278734"/>
            <a:ext cx="0" cy="451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왼쪽 중괄호 71"/>
          <p:cNvSpPr/>
          <p:nvPr/>
        </p:nvSpPr>
        <p:spPr>
          <a:xfrm rot="16200000">
            <a:off x="2399878" y="3433009"/>
            <a:ext cx="45719" cy="35755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83917" y="5293849"/>
            <a:ext cx="1677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1cycle - </a:t>
            </a:r>
            <a:r>
              <a:rPr lang="ko-KR" altLang="en-US" sz="1600" dirty="0" smtClean="0"/>
              <a:t>곱셈연산</a:t>
            </a:r>
            <a:endParaRPr lang="ko-KR" altLang="en-US" sz="1600" dirty="0"/>
          </a:p>
        </p:txBody>
      </p:sp>
      <p:sp>
        <p:nvSpPr>
          <p:cNvPr id="74" name="왼쪽 중괄호 73"/>
          <p:cNvSpPr/>
          <p:nvPr/>
        </p:nvSpPr>
        <p:spPr>
          <a:xfrm rot="16200000">
            <a:off x="5736902" y="3655893"/>
            <a:ext cx="62878" cy="31156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912729" y="5303529"/>
            <a:ext cx="1677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1cycle - </a:t>
            </a:r>
            <a:r>
              <a:rPr lang="ko-KR" altLang="en-US" sz="1600" dirty="0" smtClean="0"/>
              <a:t>덧셈연산</a:t>
            </a:r>
            <a:endParaRPr lang="ko-KR" altLang="en-US" sz="1600" dirty="0"/>
          </a:p>
        </p:txBody>
      </p:sp>
      <p:sp>
        <p:nvSpPr>
          <p:cNvPr id="76" name="왼쪽 중괄호 75"/>
          <p:cNvSpPr/>
          <p:nvPr/>
        </p:nvSpPr>
        <p:spPr>
          <a:xfrm rot="16200000">
            <a:off x="3944037" y="2718367"/>
            <a:ext cx="73056" cy="66912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629860" y="6092989"/>
            <a:ext cx="95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총 </a:t>
            </a:r>
            <a:r>
              <a:rPr lang="en-US" altLang="ko-KR" sz="1600" dirty="0" smtClean="0"/>
              <a:t>2cycle</a:t>
            </a:r>
            <a:endParaRPr lang="ko-KR" altLang="en-US" sz="1600" dirty="0"/>
          </a:p>
        </p:txBody>
      </p:sp>
      <p:sp>
        <p:nvSpPr>
          <p:cNvPr id="78" name="직사각형 77"/>
          <p:cNvSpPr/>
          <p:nvPr/>
        </p:nvSpPr>
        <p:spPr>
          <a:xfrm>
            <a:off x="7340032" y="5303529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이 후에 결과 출력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52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48" y="255566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&lt; Pipelined multiply adder &gt; 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533"/>
            <a:ext cx="9144000" cy="43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30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LJY</dc:creator>
  <cp:lastModifiedBy>LJY</cp:lastModifiedBy>
  <cp:revision>34</cp:revision>
  <dcterms:created xsi:type="dcterms:W3CDTF">2015-10-27T09:39:40Z</dcterms:created>
  <dcterms:modified xsi:type="dcterms:W3CDTF">2015-11-10T06:41:54Z</dcterms:modified>
</cp:coreProperties>
</file>