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8"/>
  </p:notesMasterIdLst>
  <p:sldIdLst>
    <p:sldId id="330" r:id="rId2"/>
    <p:sldId id="315" r:id="rId3"/>
    <p:sldId id="316" r:id="rId4"/>
    <p:sldId id="317" r:id="rId5"/>
    <p:sldId id="329" r:id="rId6"/>
    <p:sldId id="326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CD7D1-BCE3-4E89-95C1-72AD8E063EAC}" type="datetimeFigureOut">
              <a:rPr lang="ko-KR" altLang="en-US" smtClean="0"/>
              <a:pPr/>
              <a:t>2016-04-27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B52F4-A5D3-4AEB-8D4A-D2A4694ABA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B52F4-A5D3-4AEB-8D4A-D2A4694ABA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2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000" b="1">
                <a:solidFill>
                  <a:srgbClr val="4F81BD"/>
                </a:solidFill>
                <a:effectLst/>
                <a:latin typeface="Trebuchet MS" pitchFamily="34" charset="0"/>
              </a:defRPr>
            </a:lvl1pPr>
            <a:extLst/>
          </a:lstStyle>
          <a:p>
            <a:r>
              <a:rPr kumimoji="0" lang="en-US" altLang="ko-KR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 anchor="ctr"/>
          <a:lstStyle>
            <a:lvl1pPr marL="0" marR="64008" indent="0" algn="ctr">
              <a:buNone/>
              <a:defRPr u="none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0FD4EA-EF41-4C65-BFAA-A8F4239D9FCB}" type="datetime1">
              <a:rPr lang="en-US" altLang="ko-KR" smtClean="0"/>
              <a:pPr/>
              <a:t>4/27/2016</a:t>
            </a:fld>
            <a:endParaRPr lang="ko-KR" alt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C:\Users\Duke\Desktop\Untitled-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98966"/>
            <a:ext cx="1752600" cy="48683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A8890-CC93-428F-8CB7-529D2C080BCF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81A3-DDCF-42A0-8796-FB14784A0CA7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u="none"/>
            </a:lvl1pPr>
            <a:lvl2pPr>
              <a:defRPr>
                <a:solidFill>
                  <a:srgbClr val="4F81BD"/>
                </a:solidFill>
              </a:defRPr>
            </a:lvl2pPr>
            <a:lvl3pPr>
              <a:defRPr>
                <a:solidFill>
                  <a:srgbClr val="4F81BD"/>
                </a:solidFill>
              </a:defRPr>
            </a:lvl3pPr>
            <a:extLst/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E7CDA-69EC-4D5D-B09F-A56C22AF5E4D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6C8B78-C1BF-4692-A706-FE0CF7B207CA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B5045-A86F-4826-85B1-51D2F1C9AA88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B09F2D-B4DA-4091-A05E-F7B254AF022E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2446D-03FB-4CEE-99FF-5AEF040E3015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C8C41-5842-49D6-AEA5-DEEFBCC1F2F4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ko-KR" smtClean="0"/>
              <a:t>Click to edit Master text styles</a:t>
            </a:r>
          </a:p>
          <a:p>
            <a:pPr lvl="1" eaLnBrk="1" latinLnBrk="0" hangingPunct="1"/>
            <a:r>
              <a:rPr lang="en-US" altLang="ko-KR" smtClean="0"/>
              <a:t>Second level</a:t>
            </a:r>
          </a:p>
          <a:p>
            <a:pPr lvl="2" eaLnBrk="1" latinLnBrk="0" hangingPunct="1"/>
            <a:r>
              <a:rPr lang="en-US" altLang="ko-KR" smtClean="0"/>
              <a:t>Third level</a:t>
            </a:r>
          </a:p>
          <a:p>
            <a:pPr lvl="3" eaLnBrk="1" latinLnBrk="0" hangingPunct="1"/>
            <a:r>
              <a:rPr lang="en-US" altLang="ko-KR" smtClean="0"/>
              <a:t>Fourth level</a:t>
            </a:r>
          </a:p>
          <a:p>
            <a:pPr lvl="4" eaLnBrk="1" latinLnBrk="0" hangingPunct="1"/>
            <a:r>
              <a:rPr lang="en-US" altLang="ko-KR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C29077-07AE-4744-80CE-37F9E6A6B57F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ko-KR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ko-KR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C568B7-37B0-4F65-B662-8B4D284B951F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ko-KR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ko-KR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ko-KR" dirty="0" smtClean="0"/>
              <a:t>Click to edit Master text styles</a:t>
            </a:r>
          </a:p>
          <a:p>
            <a:pPr lvl="1" eaLnBrk="1" latinLnBrk="0" hangingPunct="1"/>
            <a:r>
              <a:rPr kumimoji="0" lang="en-US" altLang="ko-KR" dirty="0" smtClean="0"/>
              <a:t>Second level</a:t>
            </a:r>
          </a:p>
          <a:p>
            <a:pPr lvl="2" eaLnBrk="1" latinLnBrk="0" hangingPunct="1"/>
            <a:r>
              <a:rPr kumimoji="0" lang="en-US" altLang="ko-KR" dirty="0" smtClean="0"/>
              <a:t>Third level</a:t>
            </a:r>
          </a:p>
          <a:p>
            <a:pPr lvl="3" eaLnBrk="1" latinLnBrk="0" hangingPunct="1"/>
            <a:r>
              <a:rPr kumimoji="0" lang="en-US" altLang="ko-KR" dirty="0" smtClean="0"/>
              <a:t>Fourth level</a:t>
            </a:r>
          </a:p>
          <a:p>
            <a:pPr lvl="4" eaLnBrk="1" latinLnBrk="0" hangingPunct="1"/>
            <a:r>
              <a:rPr kumimoji="0" lang="en-US" altLang="ko-KR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477000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fld id="{0688F044-3175-4262-867B-BF92B886D4BA}" type="datetime1">
              <a:rPr lang="en-US" altLang="ko-KR" smtClean="0"/>
              <a:pPr/>
              <a:t>4/27/2016</a:t>
            </a:fld>
            <a:endParaRPr lang="ko-KR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30040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972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31750" cmpd="sng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C:\Users\Duke\Desktop\Untitled-3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152401"/>
            <a:ext cx="1752600" cy="4868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rgbClr val="4F81BD"/>
          </a:solidFill>
          <a:effectLst/>
          <a:latin typeface="Trebuchet MS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rgbClr val="4F81BD"/>
        </a:buClr>
        <a:buSzPct val="68000"/>
        <a:buFont typeface="Wingdings 3"/>
        <a:buChar char=""/>
        <a:defRPr kumimoji="0" sz="2700" u="sng" kern="1200">
          <a:solidFill>
            <a:srgbClr val="4F81BD"/>
          </a:solidFill>
          <a:latin typeface="Trebuchet MS" pitchFamily="34" charset="0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rgbClr val="4F81BD"/>
        </a:buClr>
        <a:buFont typeface="Verdana"/>
        <a:buChar char="◦"/>
        <a:defRPr kumimoji="0" sz="23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khong@rayman.sejo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Shift </a:t>
            </a:r>
            <a:r>
              <a:rPr lang="ko-KR" altLang="en-US" dirty="0" err="1" smtClean="0"/>
              <a:t>연산기</a:t>
            </a:r>
            <a:endParaRPr lang="ko-KR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7772400" cy="16764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altLang="ko-KR" sz="3200" dirty="0" smtClean="0"/>
              <a:t>Imjae Hwang</a:t>
            </a:r>
          </a:p>
          <a:p>
            <a:pPr algn="r"/>
            <a:r>
              <a:rPr lang="en-US" altLang="ko-KR" dirty="0" smtClean="0">
                <a:hlinkClick r:id="rId3"/>
              </a:rPr>
              <a:t>ijhwang@rayman.sejong.ac.kr</a:t>
            </a:r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Media Processor Laboratory</a:t>
            </a:r>
          </a:p>
          <a:p>
            <a:pPr algn="r"/>
            <a:r>
              <a:rPr lang="en-US" altLang="ko-KR" dirty="0" smtClean="0"/>
              <a:t>Department of Computer Engineering</a:t>
            </a:r>
          </a:p>
          <a:p>
            <a:pPr algn="r"/>
            <a:r>
              <a:rPr lang="en-US" altLang="ko-KR" dirty="0" err="1" smtClean="0"/>
              <a:t>Sejong</a:t>
            </a:r>
            <a:r>
              <a:rPr lang="en-US" altLang="ko-KR" dirty="0" smtClean="0"/>
              <a:t> University, Korea</a:t>
            </a:r>
          </a:p>
          <a:p>
            <a:pPr algn="r"/>
            <a:r>
              <a:rPr lang="en-US" altLang="ko-KR" smtClean="0"/>
              <a:t>04/28/2016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7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Shift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Left shift </a:t>
            </a:r>
            <a:r>
              <a:rPr lang="ko-KR" altLang="en-US" dirty="0" smtClean="0"/>
              <a:t>연산과 </a:t>
            </a:r>
            <a:r>
              <a:rPr lang="en-US" altLang="ko-KR" dirty="0" smtClean="0"/>
              <a:t>Right shift</a:t>
            </a:r>
            <a:r>
              <a:rPr lang="ko-KR" altLang="en-US" dirty="0"/>
              <a:t> </a:t>
            </a:r>
            <a:r>
              <a:rPr lang="ko-KR" altLang="en-US" dirty="0" smtClean="0"/>
              <a:t>연산으로 구성</a:t>
            </a:r>
            <a:endParaRPr lang="en-US" altLang="ko-KR" dirty="0" smtClean="0">
              <a:solidFill>
                <a:srgbClr val="4F81BD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Shift </a:t>
            </a:r>
            <a:r>
              <a:rPr lang="ko-KR" altLang="en-US" dirty="0" smtClean="0"/>
              <a:t>연산 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Logical </a:t>
            </a:r>
            <a:r>
              <a:rPr lang="en-US" altLang="ko-KR" dirty="0" smtClean="0"/>
              <a:t>Shift</a:t>
            </a:r>
          </a:p>
          <a:p>
            <a:pPr lvl="2"/>
            <a:r>
              <a:rPr lang="en-US" altLang="ko-KR" dirty="0" smtClean="0"/>
              <a:t>Shift </a:t>
            </a:r>
            <a:r>
              <a:rPr lang="ko-KR" altLang="en-US" dirty="0" smtClean="0"/>
              <a:t>연산을 한 방향에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채워 넣는 </a:t>
            </a:r>
            <a:r>
              <a:rPr lang="en-US" altLang="ko-KR" dirty="0" smtClean="0"/>
              <a:t>Shift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Arithmetic </a:t>
            </a:r>
            <a:r>
              <a:rPr lang="en-US" altLang="ko-KR" dirty="0" smtClean="0"/>
              <a:t>Shift</a:t>
            </a:r>
          </a:p>
          <a:p>
            <a:pPr lvl="2"/>
            <a:r>
              <a:rPr lang="ko-KR" altLang="en-US" dirty="0" smtClean="0"/>
              <a:t>산술 연산 </a:t>
            </a:r>
            <a:r>
              <a:rPr lang="en-US" altLang="ko-KR" dirty="0" smtClean="0"/>
              <a:t>Shift. </a:t>
            </a:r>
            <a:r>
              <a:rPr lang="ko-KR" altLang="en-US" dirty="0" smtClean="0"/>
              <a:t>부호 비트 외의 숫자를 </a:t>
            </a:r>
            <a:r>
              <a:rPr lang="en-US" altLang="ko-KR" dirty="0" smtClean="0"/>
              <a:t>Shift</a:t>
            </a:r>
          </a:p>
          <a:p>
            <a:pPr lvl="1"/>
            <a:r>
              <a:rPr lang="en-US" altLang="ko-KR" dirty="0" smtClean="0"/>
              <a:t>Circular Shift</a:t>
            </a:r>
          </a:p>
          <a:p>
            <a:pPr lvl="2"/>
            <a:r>
              <a:rPr lang="en-US" altLang="ko-KR" dirty="0" smtClean="0"/>
              <a:t>Shift </a:t>
            </a:r>
            <a:r>
              <a:rPr lang="ko-KR" altLang="en-US" dirty="0" smtClean="0"/>
              <a:t>연산을 한 방향에 </a:t>
            </a:r>
            <a:r>
              <a:rPr lang="en-US" altLang="ko-KR" dirty="0" smtClean="0"/>
              <a:t>Shift 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를 채워 넣는 </a:t>
            </a:r>
            <a:r>
              <a:rPr lang="en-US" altLang="ko-KR" dirty="0" smtClean="0"/>
              <a:t>Shift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7CDA-69EC-4D5D-B09F-A56C22AF5E4D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Shift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7CDA-69EC-4D5D-B09F-A56C22AF5E4D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Shift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09600" y="1524000"/>
            <a:ext cx="5391150" cy="1828800"/>
            <a:chOff x="609600" y="1524000"/>
            <a:chExt cx="5391150" cy="1828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1524000"/>
              <a:ext cx="5391150" cy="148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69327" y="3114675"/>
              <a:ext cx="113347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그룹 10"/>
          <p:cNvGrpSpPr/>
          <p:nvPr/>
        </p:nvGrpSpPr>
        <p:grpSpPr>
          <a:xfrm>
            <a:off x="2286000" y="3733800"/>
            <a:ext cx="5972175" cy="1981200"/>
            <a:chOff x="2294709" y="3429000"/>
            <a:chExt cx="5972175" cy="19812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94709" y="3429000"/>
              <a:ext cx="5972175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7128" y="5181600"/>
              <a:ext cx="876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logical </a:t>
            </a:r>
            <a:r>
              <a:rPr lang="en-US" altLang="ko-KR" dirty="0" smtClean="0"/>
              <a:t>Shift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Using 8 bits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Shift right and shift left operations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7CDA-69EC-4D5D-B09F-A56C22AF5E4D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Shift </a:t>
            </a:r>
            <a:r>
              <a:rPr lang="ko-KR" altLang="en-US" dirty="0" err="1" smtClean="0"/>
              <a:t>연산기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7CDA-69EC-4D5D-B09F-A56C22AF5E4D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verilog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sz="8000" dirty="0" smtClean="0"/>
              <a:t>Q &amp; A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7CDA-69EC-4D5D-B09F-A56C22AF5E4D}" type="datetime1">
              <a:rPr lang="en-US" altLang="ko-KR" smtClean="0"/>
              <a:pPr/>
              <a:t>4/27/2016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887</TotalTime>
  <Words>99</Words>
  <Application>Microsoft Office PowerPoint</Application>
  <PresentationFormat>화면 슬라이드 쇼(4:3)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Lucida Sans Unicode</vt:lpstr>
      <vt:lpstr>Trebuchet MS</vt:lpstr>
      <vt:lpstr>Verdana</vt:lpstr>
      <vt:lpstr>Wingdings 2</vt:lpstr>
      <vt:lpstr>Wingdings 3</vt:lpstr>
      <vt:lpstr>Concourse</vt:lpstr>
      <vt:lpstr>Shift 연산기</vt:lpstr>
      <vt:lpstr>Shift</vt:lpstr>
      <vt:lpstr>Shift</vt:lpstr>
      <vt:lpstr>Shift 연산기 구현 </vt:lpstr>
      <vt:lpstr>verilog code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Duke</dc:creator>
  <cp:lastModifiedBy>imjae</cp:lastModifiedBy>
  <cp:revision>103</cp:revision>
  <dcterms:created xsi:type="dcterms:W3CDTF">2012-03-02T07:16:05Z</dcterms:created>
  <dcterms:modified xsi:type="dcterms:W3CDTF">2016-04-27T08:11:18Z</dcterms:modified>
</cp:coreProperties>
</file>