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21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57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2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6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87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2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37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63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3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64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8D7C-5754-4301-92A7-043C4D6E2A28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35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68D7C-5754-4301-92A7-043C4D6E2A28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034B0-553B-4B86-8232-77813CE7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94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4925" y="1603982"/>
            <a:ext cx="4635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(</a:t>
            </a:r>
            <a:r>
              <a:rPr lang="ko-KR" altLang="en-US" sz="1350" dirty="0"/>
              <a:t>예</a:t>
            </a:r>
            <a:r>
              <a:rPr lang="en-US" altLang="ko-KR" sz="1350" dirty="0"/>
              <a:t>)</a:t>
            </a:r>
            <a:endParaRPr lang="ko-KR" alt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3072100" y="2538004"/>
            <a:ext cx="31602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0  0  0  1  0  0  0  1  0  0</a:t>
            </a:r>
            <a:endParaRPr lang="ko-KR" alt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1987206" y="1124695"/>
            <a:ext cx="49558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맑은 고딕" panose="020B0503020000020004" pitchFamily="50" charset="-127"/>
              <a:buChar char="○"/>
            </a:pPr>
            <a:r>
              <a:rPr lang="ko-KR" altLang="en-US" sz="1350" dirty="0"/>
              <a:t>문자열 </a:t>
            </a:r>
            <a:r>
              <a:rPr lang="en-US" altLang="ko-KR" sz="1350" dirty="0"/>
              <a:t>“100”(</a:t>
            </a:r>
            <a:r>
              <a:rPr lang="ko-KR" altLang="en-US" sz="1350" dirty="0"/>
              <a:t>앞</a:t>
            </a:r>
            <a:r>
              <a:rPr lang="en-US" altLang="ko-KR" sz="1350" dirty="0"/>
              <a:t>, </a:t>
            </a:r>
            <a:r>
              <a:rPr lang="ko-KR" altLang="en-US" sz="1350" dirty="0"/>
              <a:t>뒤 순서</a:t>
            </a:r>
            <a:r>
              <a:rPr lang="en-US" altLang="ko-KR" sz="1350" dirty="0"/>
              <a:t>)</a:t>
            </a:r>
            <a:r>
              <a:rPr lang="ko-KR" altLang="en-US" sz="1350" dirty="0"/>
              <a:t>을 감지하는 </a:t>
            </a:r>
            <a:r>
              <a:rPr lang="en-US" altLang="ko-KR" sz="1350" dirty="0"/>
              <a:t>Sequence Detector </a:t>
            </a:r>
            <a:r>
              <a:rPr lang="ko-KR" altLang="en-US" sz="1350" dirty="0"/>
              <a:t>설계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3131814" y="2075573"/>
            <a:ext cx="731582" cy="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587605" y="2076259"/>
            <a:ext cx="555900" cy="32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71129" y="1771328"/>
            <a:ext cx="7168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입력</a:t>
            </a:r>
            <a:r>
              <a:rPr lang="en-US" altLang="ko-KR" sz="1350" dirty="0"/>
              <a:t>(x)</a:t>
            </a:r>
            <a:endParaRPr lang="ko-KR" altLang="en-US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2207193" y="1820947"/>
            <a:ext cx="4792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first</a:t>
            </a:r>
            <a:endParaRPr lang="ko-KR" altLang="en-US" sz="1350" dirty="0"/>
          </a:p>
        </p:txBody>
      </p:sp>
      <p:sp>
        <p:nvSpPr>
          <p:cNvPr id="16" name="TextBox 15"/>
          <p:cNvSpPr txBox="1"/>
          <p:nvPr/>
        </p:nvSpPr>
        <p:spPr>
          <a:xfrm>
            <a:off x="3727186" y="2977543"/>
            <a:ext cx="7168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출력</a:t>
            </a:r>
            <a:r>
              <a:rPr lang="en-US" altLang="ko-KR" sz="1350" dirty="0"/>
              <a:t>(z)</a:t>
            </a:r>
            <a:endParaRPr lang="ko-KR" altLang="en-US" sz="135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2385711" y="3859482"/>
            <a:ext cx="844593" cy="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99296" y="3582482"/>
            <a:ext cx="53251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time</a:t>
            </a:r>
            <a:endParaRPr lang="ko-KR" altLang="en-US" sz="1350" dirty="0"/>
          </a:p>
        </p:txBody>
      </p:sp>
      <p:sp>
        <p:nvSpPr>
          <p:cNvPr id="22" name="TextBox 21"/>
          <p:cNvSpPr txBox="1"/>
          <p:nvPr/>
        </p:nvSpPr>
        <p:spPr>
          <a:xfrm>
            <a:off x="2421007" y="3859481"/>
            <a:ext cx="8499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.. 1  0  1</a:t>
            </a:r>
            <a:endParaRPr lang="ko-KR" altLang="en-US" sz="1350" dirty="0"/>
          </a:p>
        </p:txBody>
      </p:sp>
      <p:sp>
        <p:nvSpPr>
          <p:cNvPr id="23" name="순서도: 대체 처리 22"/>
          <p:cNvSpPr/>
          <p:nvPr/>
        </p:nvSpPr>
        <p:spPr>
          <a:xfrm>
            <a:off x="3303948" y="2252340"/>
            <a:ext cx="484044" cy="292440"/>
          </a:xfrm>
          <a:prstGeom prst="flowChartAlternateProcess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" name="직사각형 25"/>
          <p:cNvSpPr/>
          <p:nvPr/>
        </p:nvSpPr>
        <p:spPr>
          <a:xfrm>
            <a:off x="4547264" y="3975973"/>
            <a:ext cx="1026688" cy="109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Sequence </a:t>
            </a:r>
          </a:p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Detector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/>
          <p:nvPr/>
        </p:nvCxnSpPr>
        <p:spPr>
          <a:xfrm flipV="1">
            <a:off x="2655654" y="4174989"/>
            <a:ext cx="1891610" cy="694337"/>
          </a:xfrm>
          <a:prstGeom prst="bentConnector3">
            <a:avLst>
              <a:gd name="adj1" fmla="val 2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78085" y="3897990"/>
            <a:ext cx="2648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x</a:t>
            </a:r>
            <a:endParaRPr lang="ko-KR" altLang="en-US" sz="1350" dirty="0"/>
          </a:p>
        </p:txBody>
      </p:sp>
      <p:sp>
        <p:nvSpPr>
          <p:cNvPr id="34" name="TextBox 33"/>
          <p:cNvSpPr txBox="1"/>
          <p:nvPr/>
        </p:nvSpPr>
        <p:spPr>
          <a:xfrm>
            <a:off x="5840411" y="3997981"/>
            <a:ext cx="2648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z</a:t>
            </a:r>
            <a:endParaRPr lang="ko-KR" altLang="en-US" sz="1350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5573951" y="4260748"/>
            <a:ext cx="779912" cy="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이등변 삼각형 38"/>
          <p:cNvSpPr/>
          <p:nvPr/>
        </p:nvSpPr>
        <p:spPr>
          <a:xfrm>
            <a:off x="5111852" y="4876622"/>
            <a:ext cx="426862" cy="19756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5325282" y="5073951"/>
            <a:ext cx="3272" cy="41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92543" y="5144350"/>
            <a:ext cx="4812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CLK</a:t>
            </a:r>
            <a:endParaRPr lang="ko-KR" altLang="en-US" sz="1350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3767352" y="4907835"/>
            <a:ext cx="779912" cy="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96569" y="4630835"/>
            <a:ext cx="5637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reset</a:t>
            </a:r>
            <a:endParaRPr lang="ko-KR" altLang="en-US" sz="1350" dirty="0"/>
          </a:p>
        </p:txBody>
      </p:sp>
      <p:sp>
        <p:nvSpPr>
          <p:cNvPr id="45" name="직사각형 44"/>
          <p:cNvSpPr/>
          <p:nvPr/>
        </p:nvSpPr>
        <p:spPr>
          <a:xfrm>
            <a:off x="2056257" y="4675081"/>
            <a:ext cx="1219854" cy="641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65642" y="5316502"/>
            <a:ext cx="1054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&lt;Key Pad&gt;</a:t>
            </a:r>
            <a:endParaRPr lang="ko-KR" altLang="en-US" sz="1350" dirty="0"/>
          </a:p>
        </p:txBody>
      </p:sp>
      <p:sp>
        <p:nvSpPr>
          <p:cNvPr id="47" name="직사각형 46"/>
          <p:cNvSpPr/>
          <p:nvPr/>
        </p:nvSpPr>
        <p:spPr>
          <a:xfrm>
            <a:off x="2210662" y="4769335"/>
            <a:ext cx="326306" cy="41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8" name="직사각형 47"/>
          <p:cNvSpPr/>
          <p:nvPr/>
        </p:nvSpPr>
        <p:spPr>
          <a:xfrm>
            <a:off x="2783044" y="4769335"/>
            <a:ext cx="326306" cy="41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9" name="TextBox 48"/>
          <p:cNvSpPr txBox="1"/>
          <p:nvPr/>
        </p:nvSpPr>
        <p:spPr>
          <a:xfrm>
            <a:off x="2253518" y="4866766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0</a:t>
            </a:r>
            <a:endParaRPr lang="ko-KR" altLang="en-US" sz="1350" dirty="0"/>
          </a:p>
        </p:txBody>
      </p:sp>
      <p:sp>
        <p:nvSpPr>
          <p:cNvPr id="50" name="TextBox 49"/>
          <p:cNvSpPr txBox="1"/>
          <p:nvPr/>
        </p:nvSpPr>
        <p:spPr>
          <a:xfrm>
            <a:off x="2825900" y="4857292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1</a:t>
            </a:r>
            <a:endParaRPr lang="ko-KR" altLang="en-US" sz="1350" dirty="0"/>
          </a:p>
        </p:txBody>
      </p:sp>
      <p:sp>
        <p:nvSpPr>
          <p:cNvPr id="32" name="TextBox 31"/>
          <p:cNvSpPr txBox="1"/>
          <p:nvPr/>
        </p:nvSpPr>
        <p:spPr>
          <a:xfrm>
            <a:off x="3072104" y="2261005"/>
            <a:ext cx="31602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0  1  0  0  1  1  0  0  0  0</a:t>
            </a:r>
            <a:endParaRPr lang="ko-KR" altLang="en-US" sz="1350" dirty="0"/>
          </a:p>
        </p:txBody>
      </p:sp>
      <p:sp>
        <p:nvSpPr>
          <p:cNvPr id="36" name="순서도: 대체 처리 35"/>
          <p:cNvSpPr/>
          <p:nvPr/>
        </p:nvSpPr>
        <p:spPr>
          <a:xfrm>
            <a:off x="3956414" y="2247572"/>
            <a:ext cx="484044" cy="292440"/>
          </a:xfrm>
          <a:prstGeom prst="flowChartAlternateProcess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426319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882302" y="1564938"/>
            <a:ext cx="963038" cy="9192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cxnSp>
        <p:nvCxnSpPr>
          <p:cNvPr id="10" name="직선 연결선 9"/>
          <p:cNvCxnSpPr>
            <a:stCxn id="4" idx="2"/>
            <a:endCxn id="4" idx="6"/>
          </p:cNvCxnSpPr>
          <p:nvPr/>
        </p:nvCxnSpPr>
        <p:spPr>
          <a:xfrm>
            <a:off x="1882302" y="2024570"/>
            <a:ext cx="9630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3377929" y="3048406"/>
            <a:ext cx="963038" cy="9192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14" name="직선 연결선 13"/>
          <p:cNvCxnSpPr>
            <a:stCxn id="13" idx="2"/>
            <a:endCxn id="13" idx="6"/>
          </p:cNvCxnSpPr>
          <p:nvPr/>
        </p:nvCxnSpPr>
        <p:spPr>
          <a:xfrm>
            <a:off x="3377929" y="3508038"/>
            <a:ext cx="9630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1960123" y="4570785"/>
            <a:ext cx="963038" cy="9192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16" name="직선 연결선 15"/>
          <p:cNvCxnSpPr>
            <a:stCxn id="15" idx="2"/>
            <a:endCxn id="15" idx="6"/>
          </p:cNvCxnSpPr>
          <p:nvPr/>
        </p:nvCxnSpPr>
        <p:spPr>
          <a:xfrm>
            <a:off x="1960123" y="5030417"/>
            <a:ext cx="9630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471791" y="3328077"/>
            <a:ext cx="963038" cy="9192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2</a:t>
            </a:r>
            <a:endParaRPr lang="ko-KR" altLang="en-US" sz="1350" dirty="0"/>
          </a:p>
        </p:txBody>
      </p:sp>
      <p:cxnSp>
        <p:nvCxnSpPr>
          <p:cNvPr id="18" name="직선 연결선 17"/>
          <p:cNvCxnSpPr>
            <a:stCxn id="17" idx="2"/>
            <a:endCxn id="17" idx="6"/>
          </p:cNvCxnSpPr>
          <p:nvPr/>
        </p:nvCxnSpPr>
        <p:spPr>
          <a:xfrm>
            <a:off x="471791" y="3787709"/>
            <a:ext cx="9630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5" idx="2"/>
            <a:endCxn id="17" idx="4"/>
          </p:cNvCxnSpPr>
          <p:nvPr/>
        </p:nvCxnSpPr>
        <p:spPr>
          <a:xfrm flipH="1" flipV="1">
            <a:off x="953310" y="4247341"/>
            <a:ext cx="1006813" cy="783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3" idx="3"/>
            <a:endCxn id="15" idx="7"/>
          </p:cNvCxnSpPr>
          <p:nvPr/>
        </p:nvCxnSpPr>
        <p:spPr>
          <a:xfrm flipH="1">
            <a:off x="2782127" y="3833047"/>
            <a:ext cx="736835" cy="87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5" idx="6"/>
          </p:cNvCxnSpPr>
          <p:nvPr/>
        </p:nvCxnSpPr>
        <p:spPr>
          <a:xfrm flipV="1">
            <a:off x="2923161" y="3953512"/>
            <a:ext cx="809847" cy="107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13" idx="2"/>
          </p:cNvCxnSpPr>
          <p:nvPr/>
        </p:nvCxnSpPr>
        <p:spPr>
          <a:xfrm flipV="1">
            <a:off x="1434829" y="3508038"/>
            <a:ext cx="1943099" cy="27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4" idx="3"/>
          </p:cNvCxnSpPr>
          <p:nvPr/>
        </p:nvCxnSpPr>
        <p:spPr>
          <a:xfrm flipV="1">
            <a:off x="953310" y="2349579"/>
            <a:ext cx="1070026" cy="98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1279205" y="1541316"/>
            <a:ext cx="680918" cy="24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17407" y="1218977"/>
            <a:ext cx="5637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reset</a:t>
            </a:r>
            <a:endParaRPr lang="ko-KR" altLang="en-US" sz="1350" dirty="0"/>
          </a:p>
        </p:txBody>
      </p:sp>
      <p:cxnSp>
        <p:nvCxnSpPr>
          <p:cNvPr id="48" name="구부러진 연결선 47"/>
          <p:cNvCxnSpPr>
            <a:endCxn id="4" idx="0"/>
          </p:cNvCxnSpPr>
          <p:nvPr/>
        </p:nvCxnSpPr>
        <p:spPr>
          <a:xfrm rot="10800000">
            <a:off x="2363822" y="1564939"/>
            <a:ext cx="481519" cy="220436"/>
          </a:xfrm>
          <a:prstGeom prst="curvedConnector4">
            <a:avLst>
              <a:gd name="adj1" fmla="val -141667"/>
              <a:gd name="adj2" fmla="val 2704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구부러진 연결선 59"/>
          <p:cNvCxnSpPr>
            <a:endCxn id="13" idx="6"/>
          </p:cNvCxnSpPr>
          <p:nvPr/>
        </p:nvCxnSpPr>
        <p:spPr>
          <a:xfrm rot="5400000" flipH="1" flipV="1">
            <a:off x="3973522" y="3586067"/>
            <a:ext cx="445474" cy="289416"/>
          </a:xfrm>
          <a:prstGeom prst="curvedConnector4">
            <a:avLst>
              <a:gd name="adj1" fmla="val -33477"/>
              <a:gd name="adj2" fmla="val 2953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195328" y="1706923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S0</a:t>
            </a:r>
            <a:endParaRPr lang="ko-KR" altLang="en-US" sz="1350" dirty="0"/>
          </a:p>
        </p:txBody>
      </p:sp>
      <p:sp>
        <p:nvSpPr>
          <p:cNvPr id="70" name="TextBox 69"/>
          <p:cNvSpPr txBox="1"/>
          <p:nvPr/>
        </p:nvSpPr>
        <p:spPr>
          <a:xfrm>
            <a:off x="789683" y="3484523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S3</a:t>
            </a:r>
            <a:endParaRPr lang="ko-KR" altLang="en-US" sz="1350" dirty="0"/>
          </a:p>
        </p:txBody>
      </p:sp>
      <p:sp>
        <p:nvSpPr>
          <p:cNvPr id="71" name="TextBox 70"/>
          <p:cNvSpPr txBox="1"/>
          <p:nvPr/>
        </p:nvSpPr>
        <p:spPr>
          <a:xfrm>
            <a:off x="3692172" y="3230975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S1</a:t>
            </a:r>
            <a:endParaRPr lang="ko-KR" altLang="en-US" sz="1350" dirty="0"/>
          </a:p>
        </p:txBody>
      </p:sp>
      <p:sp>
        <p:nvSpPr>
          <p:cNvPr id="72" name="TextBox 71"/>
          <p:cNvSpPr txBox="1"/>
          <p:nvPr/>
        </p:nvSpPr>
        <p:spPr>
          <a:xfrm>
            <a:off x="2278015" y="4753417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S2</a:t>
            </a:r>
            <a:endParaRPr lang="ko-KR" altLang="en-US" sz="1350" dirty="0"/>
          </a:p>
        </p:txBody>
      </p:sp>
      <p:sp>
        <p:nvSpPr>
          <p:cNvPr id="73" name="TextBox 72"/>
          <p:cNvSpPr txBox="1"/>
          <p:nvPr/>
        </p:nvSpPr>
        <p:spPr>
          <a:xfrm>
            <a:off x="836570" y="3854401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1</a:t>
            </a:r>
            <a:endParaRPr lang="ko-KR" altLang="en-US" sz="1350" dirty="0"/>
          </a:p>
        </p:txBody>
      </p:sp>
      <p:sp>
        <p:nvSpPr>
          <p:cNvPr id="74" name="TextBox 73"/>
          <p:cNvSpPr txBox="1"/>
          <p:nvPr/>
        </p:nvSpPr>
        <p:spPr>
          <a:xfrm>
            <a:off x="2213023" y="328399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1</a:t>
            </a:r>
            <a:endParaRPr lang="ko-KR" altLang="en-US" sz="1350" dirty="0"/>
          </a:p>
        </p:txBody>
      </p:sp>
      <p:sp>
        <p:nvSpPr>
          <p:cNvPr id="76" name="TextBox 75"/>
          <p:cNvSpPr txBox="1"/>
          <p:nvPr/>
        </p:nvSpPr>
        <p:spPr>
          <a:xfrm>
            <a:off x="4884152" y="3854401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1</a:t>
            </a:r>
            <a:endParaRPr lang="ko-KR" altLang="en-US" sz="1350" dirty="0"/>
          </a:p>
        </p:txBody>
      </p:sp>
      <p:sp>
        <p:nvSpPr>
          <p:cNvPr id="77" name="TextBox 76"/>
          <p:cNvSpPr txBox="1"/>
          <p:nvPr/>
        </p:nvSpPr>
        <p:spPr>
          <a:xfrm>
            <a:off x="3377928" y="4438570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1</a:t>
            </a:r>
            <a:endParaRPr lang="ko-KR" altLang="en-US" sz="1350" dirty="0"/>
          </a:p>
        </p:txBody>
      </p:sp>
      <p:sp>
        <p:nvSpPr>
          <p:cNvPr id="78" name="TextBox 77"/>
          <p:cNvSpPr txBox="1"/>
          <p:nvPr/>
        </p:nvSpPr>
        <p:spPr>
          <a:xfrm>
            <a:off x="1446966" y="442840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0</a:t>
            </a:r>
            <a:endParaRPr lang="ko-KR" altLang="en-US" sz="1350" dirty="0"/>
          </a:p>
        </p:txBody>
      </p:sp>
      <p:sp>
        <p:nvSpPr>
          <p:cNvPr id="79" name="TextBox 78"/>
          <p:cNvSpPr txBox="1"/>
          <p:nvPr/>
        </p:nvSpPr>
        <p:spPr>
          <a:xfrm>
            <a:off x="2923161" y="4035883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/>
              <a:t>0</a:t>
            </a:r>
            <a:endParaRPr lang="ko-KR" altLang="en-US" sz="1350" dirty="0"/>
          </a:p>
        </p:txBody>
      </p:sp>
      <p:sp>
        <p:nvSpPr>
          <p:cNvPr id="80" name="TextBox 79"/>
          <p:cNvSpPr txBox="1"/>
          <p:nvPr/>
        </p:nvSpPr>
        <p:spPr>
          <a:xfrm>
            <a:off x="1254844" y="2618317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/>
              <a:t>0</a:t>
            </a:r>
            <a:endParaRPr lang="ko-KR" altLang="en-US" sz="1350" dirty="0"/>
          </a:p>
        </p:txBody>
      </p:sp>
      <p:sp>
        <p:nvSpPr>
          <p:cNvPr id="81" name="TextBox 80"/>
          <p:cNvSpPr txBox="1"/>
          <p:nvPr/>
        </p:nvSpPr>
        <p:spPr>
          <a:xfrm>
            <a:off x="3328085" y="981951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/>
              <a:t>0</a:t>
            </a:r>
            <a:endParaRPr lang="ko-KR" altLang="en-US" sz="1350" dirty="0"/>
          </a:p>
        </p:txBody>
      </p:sp>
      <p:sp>
        <p:nvSpPr>
          <p:cNvPr id="82" name="TextBox 81"/>
          <p:cNvSpPr txBox="1"/>
          <p:nvPr/>
        </p:nvSpPr>
        <p:spPr>
          <a:xfrm>
            <a:off x="3771547" y="3560324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/>
              <a:t>0</a:t>
            </a:r>
            <a:endParaRPr lang="ko-KR" altLang="en-US" sz="1350" dirty="0"/>
          </a:p>
        </p:txBody>
      </p:sp>
      <p:sp>
        <p:nvSpPr>
          <p:cNvPr id="83" name="TextBox 82"/>
          <p:cNvSpPr txBox="1"/>
          <p:nvPr/>
        </p:nvSpPr>
        <p:spPr>
          <a:xfrm>
            <a:off x="2333064" y="5077417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/>
              <a:t>0</a:t>
            </a:r>
            <a:endParaRPr lang="ko-KR" altLang="en-US" sz="1350" dirty="0"/>
          </a:p>
        </p:txBody>
      </p:sp>
      <p:sp>
        <p:nvSpPr>
          <p:cNvPr id="84" name="TextBox 83"/>
          <p:cNvSpPr txBox="1"/>
          <p:nvPr/>
        </p:nvSpPr>
        <p:spPr>
          <a:xfrm>
            <a:off x="2242216" y="2080342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/>
              <a:t>0</a:t>
            </a:r>
            <a:endParaRPr lang="ko-KR" altLang="en-US" sz="1350" dirty="0"/>
          </a:p>
        </p:txBody>
      </p:sp>
      <p:sp>
        <p:nvSpPr>
          <p:cNvPr id="85" name="TextBox 84"/>
          <p:cNvSpPr txBox="1"/>
          <p:nvPr/>
        </p:nvSpPr>
        <p:spPr>
          <a:xfrm>
            <a:off x="4734938" y="1304095"/>
            <a:ext cx="3794629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S0 : </a:t>
            </a:r>
            <a:r>
              <a:rPr lang="ko-KR" altLang="en-US" sz="1350" dirty="0"/>
              <a:t>초기 상태 </a:t>
            </a:r>
            <a:r>
              <a:rPr lang="en-US" altLang="ko-KR" sz="1350" dirty="0"/>
              <a:t>(</a:t>
            </a:r>
            <a:r>
              <a:rPr lang="ko-KR" altLang="en-US" sz="1350" dirty="0"/>
              <a:t>패턴이 한 비트도 일치 않는 상태</a:t>
            </a:r>
            <a:r>
              <a:rPr lang="en-US" altLang="ko-KR" sz="1350" dirty="0"/>
              <a:t>)</a:t>
            </a:r>
          </a:p>
          <a:p>
            <a:r>
              <a:rPr lang="en-US" altLang="ko-KR" sz="1350" dirty="0"/>
              <a:t>S1 : Pattern “100”</a:t>
            </a:r>
            <a:r>
              <a:rPr lang="ko-KR" altLang="en-US" sz="1350" dirty="0"/>
              <a:t>에서</a:t>
            </a:r>
            <a:r>
              <a:rPr lang="en-US" altLang="ko-KR" sz="1350" dirty="0"/>
              <a:t> “1”</a:t>
            </a:r>
            <a:r>
              <a:rPr lang="ko-KR" altLang="en-US" sz="1350" dirty="0"/>
              <a:t>이 일치 상태</a:t>
            </a:r>
            <a:endParaRPr lang="en-US" altLang="ko-KR" sz="1350" dirty="0"/>
          </a:p>
          <a:p>
            <a:r>
              <a:rPr lang="en-US" altLang="ko-KR" sz="1350" dirty="0"/>
              <a:t>S2 : Pattern “100”</a:t>
            </a:r>
            <a:r>
              <a:rPr lang="ko-KR" altLang="en-US" sz="1350" dirty="0"/>
              <a:t>에서</a:t>
            </a:r>
            <a:r>
              <a:rPr lang="en-US" altLang="ko-KR" sz="1350" dirty="0"/>
              <a:t> “10”</a:t>
            </a:r>
            <a:r>
              <a:rPr lang="ko-KR" altLang="en-US" sz="1350" dirty="0"/>
              <a:t>이 일치 상태</a:t>
            </a:r>
            <a:endParaRPr lang="en-US" altLang="ko-KR" sz="1350" dirty="0"/>
          </a:p>
          <a:p>
            <a:r>
              <a:rPr lang="en-US" altLang="ko-KR" sz="1350" dirty="0"/>
              <a:t>S3 : Pattern “100”</a:t>
            </a:r>
            <a:r>
              <a:rPr lang="ko-KR" altLang="en-US" sz="1350" dirty="0"/>
              <a:t>에서</a:t>
            </a:r>
            <a:r>
              <a:rPr lang="en-US" altLang="ko-KR" sz="1350" dirty="0"/>
              <a:t> “100”</a:t>
            </a:r>
            <a:r>
              <a:rPr lang="ko-KR" altLang="en-US" sz="1350" dirty="0"/>
              <a:t>가 모두 일치 상태</a:t>
            </a:r>
            <a:endParaRPr lang="en-US" altLang="ko-KR" sz="1350" dirty="0"/>
          </a:p>
          <a:p>
            <a:endParaRPr lang="ko-KR" altLang="en-US" sz="1350" dirty="0"/>
          </a:p>
        </p:txBody>
      </p:sp>
      <p:cxnSp>
        <p:nvCxnSpPr>
          <p:cNvPr id="38" name="직선 화살표 연결선 37"/>
          <p:cNvCxnSpPr>
            <a:stCxn id="4" idx="5"/>
            <a:endCxn id="13" idx="1"/>
          </p:cNvCxnSpPr>
          <p:nvPr/>
        </p:nvCxnSpPr>
        <p:spPr>
          <a:xfrm>
            <a:off x="2704306" y="2349579"/>
            <a:ext cx="814657" cy="83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67863" y="2570045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1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54165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689497"/>
            <a:ext cx="8286750" cy="336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2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133</Words>
  <Application>Microsoft Office PowerPoint</Application>
  <PresentationFormat>화면 슬라이드 쇼(4:3)</PresentationFormat>
  <Paragraphs>40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LJY</dc:creator>
  <cp:lastModifiedBy>YJJOO</cp:lastModifiedBy>
  <cp:revision>9</cp:revision>
  <dcterms:created xsi:type="dcterms:W3CDTF">2015-10-27T09:39:40Z</dcterms:created>
  <dcterms:modified xsi:type="dcterms:W3CDTF">2016-11-03T02:11:56Z</dcterms:modified>
</cp:coreProperties>
</file>