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1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7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7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2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5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8D7C-5754-4301-92A7-043C4D6E2A2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4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f03-04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7" y="2466975"/>
            <a:ext cx="441524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3670" y="542925"/>
            <a:ext cx="5422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&lt;Sequential 4x4 multiplier&gt; 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565" y="1709044"/>
            <a:ext cx="4140200" cy="46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4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3760631" y="127117"/>
            <a:ext cx="52690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Idle : </a:t>
            </a:r>
            <a:r>
              <a:rPr lang="en-US" altLang="ko-KR" sz="1400" dirty="0" err="1" smtClean="0"/>
              <a:t>process_start</a:t>
            </a:r>
            <a:r>
              <a:rPr lang="en-US" altLang="ko-KR" sz="1400" dirty="0" smtClean="0"/>
              <a:t> signal 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되면 들어오면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en-US" altLang="ko-KR" sz="1400" dirty="0" smtClean="0"/>
              <a:t>add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상태로 </a:t>
            </a:r>
            <a:r>
              <a:rPr lang="ko-KR" altLang="en-US" sz="1400" dirty="0" smtClean="0"/>
              <a:t>이동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add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multiplier</a:t>
            </a:r>
            <a:r>
              <a:rPr lang="ko-KR" altLang="en-US" sz="1400" dirty="0" smtClean="0"/>
              <a:t>최하위 비트가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이면</a:t>
            </a:r>
            <a:r>
              <a:rPr lang="en-US" altLang="ko-KR" sz="1400" dirty="0" smtClean="0"/>
              <a:t> multiplicand 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product</a:t>
            </a:r>
            <a:r>
              <a:rPr lang="ko-KR" altLang="en-US" sz="1400" dirty="0" smtClean="0"/>
              <a:t> 에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add,</a:t>
            </a:r>
          </a:p>
          <a:p>
            <a:r>
              <a:rPr lang="en-US" altLang="ko-KR" sz="1400" dirty="0" smtClean="0"/>
              <a:t>        0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product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add </a:t>
            </a:r>
            <a:r>
              <a:rPr lang="ko-KR" altLang="en-US" sz="1400" dirty="0" smtClean="0"/>
              <a:t>하고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    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shift </a:t>
            </a:r>
            <a:r>
              <a:rPr lang="ko-KR" altLang="en-US" sz="1400" dirty="0" smtClean="0"/>
              <a:t>상태로 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shift : multiplicand </a:t>
            </a:r>
            <a:r>
              <a:rPr lang="ko-KR" altLang="en-US" sz="1400" dirty="0" smtClean="0"/>
              <a:t>는 왼쪽으로 </a:t>
            </a:r>
            <a:r>
              <a:rPr lang="en-US" altLang="ko-KR" sz="1400" dirty="0"/>
              <a:t>1bit </a:t>
            </a:r>
            <a:r>
              <a:rPr lang="ko-KR" altLang="en-US" sz="1400" dirty="0"/>
              <a:t>만큼 </a:t>
            </a:r>
            <a:r>
              <a:rPr lang="en-US" altLang="ko-KR" sz="1400" dirty="0" smtClean="0"/>
              <a:t>shift, 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           multiplier</a:t>
            </a:r>
            <a:r>
              <a:rPr lang="ko-KR" altLang="en-US" sz="1400" dirty="0" smtClean="0"/>
              <a:t>는 오른쪽으로 </a:t>
            </a:r>
            <a:r>
              <a:rPr lang="en-US" altLang="ko-KR" sz="1400" dirty="0" smtClean="0"/>
              <a:t>1bit </a:t>
            </a:r>
            <a:r>
              <a:rPr lang="ko-KR" altLang="en-US" sz="1400" dirty="0" smtClean="0"/>
              <a:t>만큼 </a:t>
            </a:r>
            <a:r>
              <a:rPr lang="en-US" altLang="ko-KR" sz="1400" dirty="0" smtClean="0"/>
              <a:t>shift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check </a:t>
            </a:r>
            <a:r>
              <a:rPr lang="ko-KR" altLang="en-US" sz="1400" dirty="0" smtClean="0"/>
              <a:t>상태로 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Check : multiplier bit</a:t>
            </a:r>
            <a:r>
              <a:rPr lang="ko-KR" altLang="en-US" sz="1400" dirty="0" smtClean="0"/>
              <a:t>수 만큼 반복했는지를 체크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bit</a:t>
            </a:r>
            <a:r>
              <a:rPr lang="ko-KR" altLang="en-US" sz="1400" dirty="0"/>
              <a:t>수 만큼 </a:t>
            </a:r>
            <a:r>
              <a:rPr lang="ko-KR" altLang="en-US" sz="1400" dirty="0" smtClean="0"/>
              <a:t>반복을 </a:t>
            </a:r>
            <a:r>
              <a:rPr lang="ko-KR" altLang="en-US" sz="1400" dirty="0"/>
              <a:t>아직 못 끝냈다면 </a:t>
            </a:r>
            <a:r>
              <a:rPr lang="en-US" altLang="ko-KR" sz="1400" dirty="0" smtClean="0"/>
              <a:t>op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상태로 이동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끝냈다면 </a:t>
            </a:r>
            <a:r>
              <a:rPr lang="en-US" altLang="ko-KR" sz="1400" b="1" dirty="0" err="1" smtClean="0">
                <a:solidFill>
                  <a:srgbClr val="002060"/>
                </a:solidFill>
              </a:rPr>
              <a:t>process_done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signal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을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로 올려주고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idle</a:t>
            </a:r>
            <a:r>
              <a:rPr lang="ko-KR" altLang="en-US" sz="1400" dirty="0" smtClean="0"/>
              <a:t>상태로 이동</a:t>
            </a:r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17042" y="3270025"/>
            <a:ext cx="817582" cy="591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21034" y="4616522"/>
            <a:ext cx="817582" cy="591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17042" y="5874267"/>
            <a:ext cx="817582" cy="591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37861" y="4616523"/>
            <a:ext cx="817582" cy="591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/>
          <p:cNvCxnSpPr>
            <a:stCxn id="2" idx="2"/>
            <a:endCxn id="41" idx="0"/>
          </p:cNvCxnSpPr>
          <p:nvPr/>
        </p:nvCxnSpPr>
        <p:spPr>
          <a:xfrm>
            <a:off x="1425833" y="3861696"/>
            <a:ext cx="0" cy="20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1" idx="3"/>
            <a:endCxn id="43" idx="2"/>
          </p:cNvCxnSpPr>
          <p:nvPr/>
        </p:nvCxnSpPr>
        <p:spPr>
          <a:xfrm flipV="1">
            <a:off x="1834624" y="5208194"/>
            <a:ext cx="1212028" cy="96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3" idx="3"/>
            <a:endCxn id="38" idx="1"/>
          </p:cNvCxnSpPr>
          <p:nvPr/>
        </p:nvCxnSpPr>
        <p:spPr>
          <a:xfrm flipV="1">
            <a:off x="3455443" y="4912358"/>
            <a:ext cx="1165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8" idx="2"/>
            <a:endCxn id="41" idx="3"/>
          </p:cNvCxnSpPr>
          <p:nvPr/>
        </p:nvCxnSpPr>
        <p:spPr>
          <a:xfrm flipH="1">
            <a:off x="1834624" y="5208193"/>
            <a:ext cx="3195201" cy="96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8" idx="0"/>
            <a:endCxn id="2" idx="3"/>
          </p:cNvCxnSpPr>
          <p:nvPr/>
        </p:nvCxnSpPr>
        <p:spPr>
          <a:xfrm flipH="1" flipV="1">
            <a:off x="1834624" y="3565861"/>
            <a:ext cx="3195201" cy="105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43708" y="2853639"/>
            <a:ext cx="473334" cy="39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2859" y="2458664"/>
            <a:ext cx="2912913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RESETn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</a:t>
            </a:r>
            <a:r>
              <a:rPr lang="en-US" altLang="ko-KR" sz="1400" dirty="0" smtClean="0"/>
              <a:t>input 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으로 만듦</a:t>
            </a:r>
            <a:endParaRPr lang="en-US" altLang="ko-KR" sz="1400" dirty="0" smtClean="0"/>
          </a:p>
          <a:p>
            <a:r>
              <a:rPr lang="en-US" altLang="ko-KR" sz="1350"/>
              <a:t> </a:t>
            </a:r>
            <a:r>
              <a:rPr lang="en-US" altLang="ko-KR" sz="1350" smtClean="0"/>
              <a:t>                         </a:t>
            </a:r>
            <a:endParaRPr lang="ko-KR" altLang="en-US" sz="1350" dirty="0"/>
          </a:p>
        </p:txBody>
      </p:sp>
      <p:sp>
        <p:nvSpPr>
          <p:cNvPr id="3" name="직사각형 2"/>
          <p:cNvSpPr/>
          <p:nvPr/>
        </p:nvSpPr>
        <p:spPr>
          <a:xfrm>
            <a:off x="2637861" y="3558500"/>
            <a:ext cx="1708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loop_count</a:t>
            </a:r>
            <a:r>
              <a:rPr lang="en-US" altLang="ko-KR" dirty="0" smtClean="0"/>
              <a:t> == 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53277" y="5689601"/>
            <a:ext cx="1592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loop_count</a:t>
            </a:r>
            <a:r>
              <a:rPr lang="en-US" altLang="ko-KR" dirty="0" smtClean="0"/>
              <a:t> &lt; 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9433" y="4404158"/>
            <a:ext cx="1892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Process_start</a:t>
            </a:r>
            <a:r>
              <a:rPr lang="en-US" altLang="ko-KR" dirty="0" smtClean="0"/>
              <a:t> ==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5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7" y="2384871"/>
            <a:ext cx="8698206" cy="168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122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LJY</dc:creator>
  <cp:lastModifiedBy>LJY</cp:lastModifiedBy>
  <cp:revision>32</cp:revision>
  <dcterms:created xsi:type="dcterms:W3CDTF">2015-10-27T09:39:40Z</dcterms:created>
  <dcterms:modified xsi:type="dcterms:W3CDTF">2016-11-09T08:25:33Z</dcterms:modified>
</cp:coreProperties>
</file>