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D7C-5754-4301-92A7-043C4D6E2A28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4655" y="257454"/>
            <a:ext cx="4054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&lt; </a:t>
            </a:r>
            <a:r>
              <a:rPr lang="en-US" altLang="ko-KR" sz="4000" dirty="0" smtClean="0"/>
              <a:t>2 to 4 decoder </a:t>
            </a:r>
            <a:r>
              <a:rPr lang="en-US" altLang="ko-KR" sz="4000" dirty="0"/>
              <a:t>&gt; 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3681325" y="3900839"/>
            <a:ext cx="1737360" cy="2233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923679" y="435803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418685" y="456704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418685" y="521801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418685" y="5551116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418685" y="489797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65685" y="43878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65685" y="4713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65685" y="50333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d2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65685" y="53642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d3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58249" y="417337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a[1:0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46623"/>
              </p:ext>
            </p:extLst>
          </p:nvPr>
        </p:nvGraphicFramePr>
        <p:xfrm>
          <a:off x="1471247" y="1208273"/>
          <a:ext cx="66215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303"/>
                <a:gridCol w="1324303"/>
                <a:gridCol w="1324303"/>
                <a:gridCol w="1324303"/>
                <a:gridCol w="13243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 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a[1:0]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9714" y="451509"/>
            <a:ext cx="366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&lt; 2 to 4 decoder &gt; 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2905125"/>
            <a:ext cx="867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46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LJY</dc:creator>
  <cp:lastModifiedBy>LJY</cp:lastModifiedBy>
  <cp:revision>39</cp:revision>
  <dcterms:created xsi:type="dcterms:W3CDTF">2015-10-27T09:39:40Z</dcterms:created>
  <dcterms:modified xsi:type="dcterms:W3CDTF">2015-11-16T10:51:52Z</dcterms:modified>
</cp:coreProperties>
</file>