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01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775A5-4DD7-4814-B4FA-DFC49C0308DD}" type="datetimeFigureOut">
              <a:rPr lang="ko-KR" altLang="en-US" smtClean="0"/>
              <a:pPr/>
              <a:t>2012-05-24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398F6-D624-4358-AD92-837623B591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98F6-D624-4358-AD92-837623B591B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98F6-D624-4358-AD92-837623B591B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98F6-D624-4358-AD92-837623B591B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5586882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" descr="D:\학사행정문서\세종대학교 UI 파일\mpl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3" y="71463"/>
            <a:ext cx="428596" cy="25715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6957185" y="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1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Vrinda" pitchFamily="2" charset="0"/>
                <a:cs typeface="Vrinda" pitchFamily="2" charset="0"/>
              </a:rPr>
              <a:t>Media Processor Lab.</a:t>
            </a:r>
            <a:endParaRPr lang="ko-KR" altLang="en-US" sz="1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Vrinda" pitchFamily="2" charset="0"/>
              <a:cs typeface="Vrinda" pitchFamily="2" charset="0"/>
            </a:endParaRPr>
          </a:p>
        </p:txBody>
      </p:sp>
      <p:pic>
        <p:nvPicPr>
          <p:cNvPr id="15" name="Picture 3" descr="D:\학사행정문서\세종대학교 UI 파일\영문시그니춰(기본) copy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22499"/>
            <a:ext cx="2000232" cy="435502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838200" y="5572140"/>
            <a:ext cx="7772400" cy="119970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marR="0" lvl="0" indent="-256032" algn="r" defTabSz="914400" rtl="0" eaLnBrk="1" fontAlgn="auto" latinLnBrk="1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r" defTabSz="914400" rtl="0" eaLnBrk="1" fontAlgn="auto" latinLnBrk="1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r" defTabSz="914400" rtl="0" eaLnBrk="1" fontAlgn="auto" latinLnBrk="1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 Processor Lab. </a:t>
            </a:r>
            <a:r>
              <a:rPr kumimoji="0" lang="en-US" altLang="ko-KR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Sejong</a:t>
            </a:r>
            <a:r>
              <a:rPr kumimoji="0" lang="en-US" altLang="ko-K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Univ.</a:t>
            </a:r>
          </a:p>
          <a:p>
            <a:pPr marL="365760" marR="0" lvl="0" indent="-256032" algn="r" defTabSz="914400" rtl="0" eaLnBrk="1" fontAlgn="auto" latinLnBrk="1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http://rayman.sejong.ac.kr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43834" y="6286520"/>
            <a:ext cx="1003439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D820203E-EB02-4BF9-91FB-80030CE152CA}" type="datetime1">
              <a:rPr lang="ko-KR" altLang="en-US" smtClean="0"/>
              <a:pPr/>
              <a:t>2012-05-24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CA407-7588-401B-A79B-3E2FF0C1D5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>
              <a:defRPr sz="16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extLst/>
          </a:lstStyle>
          <a:p>
            <a:fld id="{AA9CA407-7588-401B-A79B-3E2FF0C1D5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43834" y="6286520"/>
            <a:ext cx="1003439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7631B8E0-0FD7-41A2-8B53-0781CF030D09}" type="datetime1">
              <a:rPr lang="ko-KR" altLang="en-US" smtClean="0"/>
              <a:pPr/>
              <a:t>2012-05-24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CA407-7588-401B-A79B-3E2FF0C1D56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43834" y="6286520"/>
            <a:ext cx="1003439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B5D9E8D8-62EF-4FF7-81BD-2703597335B8}" type="datetime1">
              <a:rPr lang="ko-KR" altLang="en-US" smtClean="0"/>
              <a:pPr/>
              <a:t>2012-05-24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CA407-7588-401B-A79B-3E2FF0C1D56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643834" y="6286520"/>
            <a:ext cx="1003439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F7924DF8-FF4C-4058-B6A6-E29E38608440}" type="datetime1">
              <a:rPr lang="ko-KR" altLang="en-US" smtClean="0"/>
              <a:pPr/>
              <a:t>2012-05-24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CA407-7588-401B-A79B-3E2FF0C1D56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4" descr="D:\학사행정문서\세종대학교 UI 파일\mpl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3" y="6560132"/>
            <a:ext cx="428596" cy="25715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6957185" y="6488668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1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Vrinda" pitchFamily="2" charset="0"/>
                <a:cs typeface="Vrinda" pitchFamily="2" charset="0"/>
              </a:rPr>
              <a:t>Media Processor Lab.</a:t>
            </a:r>
            <a:endParaRPr lang="ko-KR" altLang="en-US" sz="1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Vrinda" pitchFamily="2" charset="0"/>
              <a:cs typeface="Vrinda" pitchFamily="2" charset="0"/>
            </a:endParaRPr>
          </a:p>
        </p:txBody>
      </p:sp>
      <p:pic>
        <p:nvPicPr>
          <p:cNvPr id="12" name="Picture 3" descr="D:\학사행정문서\세종대학교 UI 파일\영문시그니춰(기본) copy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22499"/>
            <a:ext cx="2000232" cy="43550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643834" y="6286520"/>
            <a:ext cx="1003439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C3C68F5D-832E-49F9-9BF8-3AB63FF3B705}" type="datetime1">
              <a:rPr lang="ko-KR" altLang="en-US" smtClean="0"/>
              <a:pPr/>
              <a:t>2012-05-24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CA407-7588-401B-A79B-3E2FF0C1D56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643834" y="6286520"/>
            <a:ext cx="1003439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29FE4E68-A721-4CF7-9BBF-1B83019D39B3}" type="datetime1">
              <a:rPr lang="ko-KR" altLang="en-US" smtClean="0"/>
              <a:pPr/>
              <a:t>2012-05-24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CA407-7588-401B-A79B-3E2FF0C1D5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43834" y="6407944"/>
            <a:ext cx="1003439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EC68BEA-6FEE-4CDF-98F2-4DF68A31519F}" type="datetime1">
              <a:rPr lang="ko-KR" altLang="en-US" smtClean="0"/>
              <a:pPr/>
              <a:t>2012-05-24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CA407-7588-401B-A79B-3E2FF0C1D56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4" descr="D:\학사행정문서\세종대학교 UI 파일\mpl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3" y="6560132"/>
            <a:ext cx="428596" cy="25715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6957185" y="6488668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1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Vrinda" pitchFamily="2" charset="0"/>
                <a:cs typeface="Vrinda" pitchFamily="2" charset="0"/>
              </a:rPr>
              <a:t>Media Processor Lab.</a:t>
            </a:r>
            <a:endParaRPr lang="ko-KR" altLang="en-US" sz="1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Vrinda" pitchFamily="2" charset="0"/>
              <a:cs typeface="Vrinda" pitchFamily="2" charset="0"/>
            </a:endParaRPr>
          </a:p>
        </p:txBody>
      </p:sp>
      <p:pic>
        <p:nvPicPr>
          <p:cNvPr id="10" name="Picture 3" descr="D:\학사행정문서\세종대학교 UI 파일\영문시그니춰(기본) copy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22499"/>
            <a:ext cx="2000232" cy="43550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43834" y="6286520"/>
            <a:ext cx="1003439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B14620-C7E5-4013-82AC-56150FED4554}" type="datetime1">
              <a:rPr lang="ko-KR" altLang="en-US" smtClean="0"/>
              <a:pPr/>
              <a:t>2012-05-24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9CA407-7588-401B-A79B-3E2FF0C1D56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pic>
        <p:nvPicPr>
          <p:cNvPr id="14" name="Picture 4" descr="D:\학사행정문서\세종대학교 UI 파일\mpl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3" y="6560132"/>
            <a:ext cx="428596" cy="25715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6957185" y="6488668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1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Vrinda" pitchFamily="2" charset="0"/>
                <a:cs typeface="Vrinda" pitchFamily="2" charset="0"/>
              </a:rPr>
              <a:t>Media Processor Lab.</a:t>
            </a:r>
            <a:endParaRPr lang="ko-KR" altLang="en-US" sz="1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Vrinda" pitchFamily="2" charset="0"/>
              <a:cs typeface="Vrinda" pitchFamily="2" charset="0"/>
            </a:endParaRPr>
          </a:p>
        </p:txBody>
      </p:sp>
      <p:pic>
        <p:nvPicPr>
          <p:cNvPr id="16" name="Picture 3" descr="D:\학사행정문서\세종대학교 UI 파일\영문시그니춰(기본) copy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22499"/>
            <a:ext cx="2000232" cy="435502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429653" y="6286521"/>
            <a:ext cx="5833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  <a:extLst/>
          </a:lstStyle>
          <a:p>
            <a:fld id="{AA9CA407-7588-401B-A79B-3E2FF0C1D5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428596" y="1285860"/>
            <a:ext cx="8286808" cy="1588"/>
          </a:xfrm>
          <a:prstGeom prst="line">
            <a:avLst/>
          </a:prstGeom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27" name="Picture 3" descr="D:\학사행정문서\세종대학교 UI 파일\영문시그니춰(기본) copy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22499"/>
            <a:ext cx="2000232" cy="435502"/>
          </a:xfrm>
          <a:prstGeom prst="rect">
            <a:avLst/>
          </a:prstGeom>
          <a:noFill/>
        </p:spPr>
      </p:pic>
      <p:pic>
        <p:nvPicPr>
          <p:cNvPr id="1028" name="Picture 4" descr="D:\학사행정문서\세종대학교 UI 파일\mpl.gif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43703" y="6560132"/>
            <a:ext cx="428596" cy="25715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6957185" y="6488668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1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Vrinda" pitchFamily="2" charset="0"/>
                <a:cs typeface="Vrinda" pitchFamily="2" charset="0"/>
              </a:rPr>
              <a:t>Media Processor Lab.</a:t>
            </a:r>
            <a:endParaRPr lang="ko-KR" altLang="en-US" sz="1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Vrinda" pitchFamily="2" charset="0"/>
              <a:cs typeface="Vrinda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FSM(Finite State Machine)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A407-7588-401B-A79B-3E2FF0C1D5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FSM(Moore Machine)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11755" y="1414482"/>
            <a:ext cx="3946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latinLnBrk="0" hangingPunct="0">
              <a:buFont typeface="Wingdings" pitchFamily="2" charset="2"/>
              <a:buChar char="§"/>
            </a:pPr>
            <a:r>
              <a:rPr kumimoji="0" lang="en-US" altLang="ko-KR" sz="1800" dirty="0"/>
              <a:t> </a:t>
            </a:r>
            <a:r>
              <a:rPr kumimoji="0" lang="ko-KR" altLang="en-US" sz="1800" dirty="0"/>
              <a:t>입력 </a:t>
            </a:r>
            <a:r>
              <a:rPr kumimoji="0" lang="en-US" altLang="ko-KR" sz="1800" dirty="0"/>
              <a:t>x</a:t>
            </a:r>
            <a:r>
              <a:rPr kumimoji="0" lang="ko-KR" altLang="en-US" sz="1800" dirty="0"/>
              <a:t>와 초기값이 추어진 것에 대한</a:t>
            </a:r>
          </a:p>
          <a:p>
            <a:pPr algn="l" eaLnBrk="0" latinLnBrk="0" hangingPunct="0">
              <a:buFont typeface="Wingdings" pitchFamily="2" charset="2"/>
              <a:buNone/>
            </a:pPr>
            <a:r>
              <a:rPr kumimoji="0" lang="ko-KR" altLang="en-US" sz="1800" dirty="0"/>
              <a:t>     타이밍 추적을 나타낸다</a:t>
            </a:r>
            <a:r>
              <a:rPr kumimoji="0" lang="en-US" altLang="ko-KR" sz="1800" dirty="0"/>
              <a:t>.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04880" y="1473220"/>
            <a:ext cx="3876675" cy="1865312"/>
            <a:chOff x="326" y="757"/>
            <a:chExt cx="2442" cy="1175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0" y="1014"/>
              <a:ext cx="2438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26" y="757"/>
              <a:ext cx="2046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 algn="l"/>
              <a:r>
                <a:rPr lang="en-US" altLang="ko-KR" b="1" dirty="0">
                  <a:solidFill>
                    <a:schemeClr val="accent2"/>
                  </a:solidFill>
                  <a:latin typeface="굴림" pitchFamily="50" charset="-127"/>
                </a:rPr>
                <a:t>Trace </a:t>
              </a:r>
              <a:r>
                <a:rPr lang="en-US" altLang="ko-KR" b="1" dirty="0" smtClean="0">
                  <a:solidFill>
                    <a:schemeClr val="accent2"/>
                  </a:solidFill>
                  <a:latin typeface="굴림" pitchFamily="50" charset="-127"/>
                </a:rPr>
                <a:t>6.4  </a:t>
              </a:r>
              <a:r>
                <a:rPr kumimoji="0" lang="ko-KR" altLang="en-US" dirty="0"/>
                <a:t>표 </a:t>
              </a:r>
              <a:r>
                <a:rPr kumimoji="0" lang="en-US" altLang="ko-KR" dirty="0" smtClean="0"/>
                <a:t>6.9</a:t>
              </a:r>
              <a:r>
                <a:rPr kumimoji="0" lang="ko-KR" altLang="en-US" dirty="0" smtClean="0"/>
                <a:t>에 </a:t>
              </a:r>
              <a:r>
                <a:rPr kumimoji="0" lang="ko-KR" altLang="en-US" dirty="0"/>
                <a:t>대한 추적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969030" y="2349520"/>
            <a:ext cx="2924175" cy="3465512"/>
            <a:chOff x="3642" y="1309"/>
            <a:chExt cx="1842" cy="2183"/>
          </a:xfrm>
        </p:grpSpPr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25" y="1608"/>
              <a:ext cx="1609" cy="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642" y="1309"/>
              <a:ext cx="1842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54000">
              <a:spAutoFit/>
            </a:bodyPr>
            <a:lstStyle/>
            <a:p>
              <a:pPr algn="l"/>
              <a:r>
                <a:rPr lang="ko-KR" altLang="en-US" b="1" dirty="0">
                  <a:solidFill>
                    <a:schemeClr val="accent2"/>
                  </a:solidFill>
                  <a:latin typeface="굴림" pitchFamily="50" charset="-127"/>
                </a:rPr>
                <a:t>그림 </a:t>
              </a:r>
              <a:r>
                <a:rPr lang="en-US" altLang="ko-KR" b="1" dirty="0" smtClean="0">
                  <a:solidFill>
                    <a:schemeClr val="accent2"/>
                  </a:solidFill>
                  <a:latin typeface="굴림" pitchFamily="50" charset="-127"/>
                </a:rPr>
                <a:t>6.26 </a:t>
              </a:r>
              <a:r>
                <a:rPr kumimoji="0" lang="ko-KR" altLang="en-US" dirty="0" smtClean="0"/>
                <a:t>표 </a:t>
              </a:r>
              <a:r>
                <a:rPr kumimoji="0" lang="en-US" altLang="ko-KR" dirty="0"/>
                <a:t>6.8</a:t>
              </a:r>
              <a:r>
                <a:rPr kumimoji="0" lang="ko-KR" altLang="en-US" dirty="0"/>
                <a:t>의 </a:t>
              </a:r>
              <a:r>
                <a:rPr kumimoji="0" lang="ko-KR" altLang="en-US" dirty="0" smtClean="0"/>
                <a:t>상태</a:t>
              </a:r>
              <a:r>
                <a:rPr lang="ko-KR" altLang="en-US" dirty="0" smtClean="0"/>
                <a:t>도</a:t>
              </a:r>
              <a:endParaRPr kumimoji="0" lang="ko-KR" altLang="en-US" dirty="0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87380" y="4016395"/>
            <a:ext cx="5888038" cy="2270125"/>
            <a:chOff x="126" y="2359"/>
            <a:chExt cx="3709" cy="1430"/>
          </a:xfrm>
        </p:grpSpPr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2649"/>
              <a:ext cx="3709" cy="1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58" y="2359"/>
              <a:ext cx="2472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 algn="l"/>
              <a:r>
                <a:rPr lang="ko-KR" altLang="en-US" b="1" dirty="0">
                  <a:solidFill>
                    <a:schemeClr val="accent2"/>
                  </a:solidFill>
                  <a:latin typeface="굴림" pitchFamily="50" charset="-127"/>
                </a:rPr>
                <a:t>그림 </a:t>
              </a:r>
              <a:r>
                <a:rPr lang="en-US" altLang="ko-KR" b="1" dirty="0" smtClean="0">
                  <a:solidFill>
                    <a:schemeClr val="accent2"/>
                  </a:solidFill>
                  <a:latin typeface="굴림" pitchFamily="50" charset="-127"/>
                </a:rPr>
                <a:t>6.25  </a:t>
              </a:r>
              <a:r>
                <a:rPr kumimoji="0" lang="ko-KR" altLang="en-US" dirty="0"/>
                <a:t>표 </a:t>
              </a:r>
              <a:r>
                <a:rPr kumimoji="0" lang="en-US" altLang="ko-KR" dirty="0" smtClean="0"/>
                <a:t>6.9</a:t>
              </a:r>
              <a:r>
                <a:rPr kumimoji="0" lang="ko-KR" altLang="en-US" dirty="0" smtClean="0"/>
                <a:t>에 </a:t>
              </a:r>
              <a:r>
                <a:rPr kumimoji="0" lang="ko-KR" altLang="en-US" dirty="0"/>
                <a:t>대한 </a:t>
              </a:r>
              <a:r>
                <a:rPr kumimoji="0" lang="ko-KR" altLang="en-US" dirty="0" smtClean="0"/>
                <a:t>타이밍도</a:t>
              </a:r>
              <a:endParaRPr kumimoji="0" lang="ko-KR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: x, clock, reset (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1bit)</a:t>
            </a:r>
          </a:p>
          <a:p>
            <a:r>
              <a:rPr lang="en-US" altLang="ko-KR" dirty="0" smtClean="0"/>
              <a:t>Output : z (1bit)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상태를 저장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</a:t>
            </a:r>
            <a:r>
              <a:rPr lang="en-US" altLang="ko-KR" dirty="0" smtClean="0"/>
              <a:t>A,B (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1bit)</a:t>
            </a:r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smtClean="0"/>
              <a:t>flip flop </a:t>
            </a:r>
            <a:r>
              <a:rPr lang="ko-KR" altLang="en-US" smtClean="0"/>
              <a:t>필요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A407-7588-401B-A79B-3E2FF0C1D5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818</TotalTime>
  <Words>77</Words>
  <Application>Microsoft Office PowerPoint</Application>
  <PresentationFormat>화면 슬라이드 쇼(4:3)</PresentationFormat>
  <Paragraphs>17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광장</vt:lpstr>
      <vt:lpstr>FSM(Finite State Machine)</vt:lpstr>
      <vt:lpstr>FSM(Moore Machine)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Dongseok Kim</dc:creator>
  <cp:lastModifiedBy>dkhong</cp:lastModifiedBy>
  <cp:revision>123</cp:revision>
  <dcterms:created xsi:type="dcterms:W3CDTF">2008-09-22T02:38:09Z</dcterms:created>
  <dcterms:modified xsi:type="dcterms:W3CDTF">2012-05-24T02:07:30Z</dcterms:modified>
</cp:coreProperties>
</file>