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58" r:id="rId4"/>
    <p:sldId id="282" r:id="rId5"/>
    <p:sldId id="279" r:id="rId6"/>
    <p:sldId id="267" r:id="rId7"/>
    <p:sldId id="261" r:id="rId8"/>
    <p:sldId id="276" r:id="rId9"/>
    <p:sldId id="277" r:id="rId10"/>
    <p:sldId id="278" r:id="rId11"/>
    <p:sldId id="268" r:id="rId12"/>
    <p:sldId id="264" r:id="rId13"/>
    <p:sldId id="265" r:id="rId14"/>
  </p:sldIdLst>
  <p:sldSz cx="10693400" cy="7561263"/>
  <p:notesSz cx="6858000" cy="9144000"/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B25D"/>
    <a:srgbClr val="FDD000"/>
    <a:srgbClr val="59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314" y="-90"/>
      </p:cViewPr>
      <p:guideLst>
        <p:guide orient="horz" pos="2382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1">
    <p:bg>
      <p:bgPr>
        <a:solidFill>
          <a:srgbClr val="FDD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film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894244" y="1500700"/>
            <a:ext cx="7447760" cy="5821692"/>
          </a:xfrm>
          <a:prstGeom prst="rect">
            <a:avLst/>
          </a:prstGeom>
        </p:spPr>
      </p:pic>
      <p:sp>
        <p:nvSpPr>
          <p:cNvPr id="13" name="텍스트 개체 틀 12"/>
          <p:cNvSpPr>
            <a:spLocks noGrp="1"/>
          </p:cNvSpPr>
          <p:nvPr>
            <p:ph type="body" sz="quarter" idx="11" hasCustomPrompt="1"/>
          </p:nvPr>
        </p:nvSpPr>
        <p:spPr>
          <a:xfrm>
            <a:off x="2025979" y="421435"/>
            <a:ext cx="2664000" cy="288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buNone/>
              <a:defRPr sz="800" spc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문서 작성자</a:t>
            </a:r>
          </a:p>
        </p:txBody>
      </p:sp>
      <p:sp>
        <p:nvSpPr>
          <p:cNvPr id="18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" y="992247"/>
            <a:ext cx="792000" cy="5580000"/>
          </a:xfrm>
          <a:prstGeom prst="rect">
            <a:avLst/>
          </a:prstGeom>
        </p:spPr>
        <p:txBody>
          <a:bodyPr vert="vert270" lIns="0" tIns="0" rIns="0" bIns="0"/>
          <a:lstStyle>
            <a:lvl1pPr algn="ctr">
              <a:lnSpc>
                <a:spcPts val="2700"/>
              </a:lnSpc>
              <a:buNone/>
              <a:defRPr sz="2400" spc="0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발표 제목</a:t>
            </a:r>
          </a:p>
        </p:txBody>
      </p:sp>
      <p:pic>
        <p:nvPicPr>
          <p:cNvPr id="20" name="그림 19" descr="ope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944769" y="421435"/>
            <a:ext cx="79248" cy="286513"/>
          </a:xfrm>
          <a:prstGeom prst="rect">
            <a:avLst/>
          </a:prstGeom>
        </p:spPr>
      </p:pic>
      <p:pic>
        <p:nvPicPr>
          <p:cNvPr id="21" name="그림 20" descr="open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689466" y="421435"/>
            <a:ext cx="79248" cy="2865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2">
    <p:bg>
      <p:bgPr>
        <a:solidFill>
          <a:srgbClr val="FDD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plu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629756" y="124865"/>
            <a:ext cx="847300" cy="844231"/>
          </a:xfrm>
          <a:prstGeom prst="rect">
            <a:avLst/>
          </a:prstGeom>
        </p:spPr>
      </p:pic>
      <p:sp>
        <p:nvSpPr>
          <p:cNvPr id="4" name="텍스트 개체 틀 16"/>
          <p:cNvSpPr>
            <a:spLocks noGrp="1"/>
          </p:cNvSpPr>
          <p:nvPr>
            <p:ph type="body" sz="quarter" idx="10" hasCustomPrompt="1"/>
          </p:nvPr>
        </p:nvSpPr>
        <p:spPr>
          <a:xfrm>
            <a:off x="899537" y="527293"/>
            <a:ext cx="9230365" cy="223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7000"/>
              </a:lnSpc>
              <a:buNone/>
              <a:defRPr sz="12200" b="1" spc="230" baseline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dirty="0" err="1"/>
              <a:t>projec</a:t>
            </a:r>
            <a:endParaRPr lang="en-US" altLang="ko-KR" dirty="0"/>
          </a:p>
        </p:txBody>
      </p:sp>
      <p:sp>
        <p:nvSpPr>
          <p:cNvPr id="5" name="텍스트 개체 틀 18"/>
          <p:cNvSpPr>
            <a:spLocks noGrp="1"/>
          </p:cNvSpPr>
          <p:nvPr>
            <p:ph type="body" sz="quarter" idx="11" hasCustomPrompt="1"/>
          </p:nvPr>
        </p:nvSpPr>
        <p:spPr>
          <a:xfrm>
            <a:off x="965253" y="3048800"/>
            <a:ext cx="8031600" cy="8778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50"/>
              </a:lnSpc>
              <a:buNone/>
              <a:defRPr sz="2100" spc="-5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/>
              <a:t>문서 제목</a:t>
            </a:r>
          </a:p>
        </p:txBody>
      </p:sp>
      <p:sp>
        <p:nvSpPr>
          <p:cNvPr id="6" name="텍스트 개체 틀 18"/>
          <p:cNvSpPr>
            <a:spLocks noGrp="1"/>
          </p:cNvSpPr>
          <p:nvPr>
            <p:ph type="body" sz="quarter" idx="12" hasCustomPrompt="1"/>
          </p:nvPr>
        </p:nvSpPr>
        <p:spPr>
          <a:xfrm>
            <a:off x="965253" y="4217216"/>
            <a:ext cx="8031600" cy="8778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900" spc="-3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작성자</a:t>
            </a:r>
          </a:p>
        </p:txBody>
      </p:sp>
      <p:pic>
        <p:nvPicPr>
          <p:cNvPr id="13" name="그림 12" descr="arrow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363130" y="3491197"/>
            <a:ext cx="426721" cy="216408"/>
          </a:xfrm>
          <a:prstGeom prst="rect">
            <a:avLst/>
          </a:prstGeom>
        </p:spPr>
      </p:pic>
      <p:pic>
        <p:nvPicPr>
          <p:cNvPr id="15" name="그림 14" descr="bar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0152000" y="360005"/>
            <a:ext cx="286511" cy="6733022"/>
          </a:xfrm>
          <a:prstGeom prst="rect">
            <a:avLst/>
          </a:prstGeom>
        </p:spPr>
      </p:pic>
      <p:cxnSp>
        <p:nvCxnSpPr>
          <p:cNvPr id="8" name="직선 연결선 7"/>
          <p:cNvCxnSpPr/>
          <p:nvPr userDrawn="1"/>
        </p:nvCxnSpPr>
        <p:spPr>
          <a:xfrm>
            <a:off x="972000" y="4038353"/>
            <a:ext cx="4770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9001400" y="4038353"/>
            <a:ext cx="1692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" y="1277998"/>
            <a:ext cx="792000" cy="5022029"/>
          </a:xfrm>
          <a:prstGeom prst="rect">
            <a:avLst/>
          </a:prstGeom>
        </p:spPr>
        <p:txBody>
          <a:bodyPr vert="vert270" lIns="0" tIns="0" rIns="0" bIns="0"/>
          <a:lstStyle>
            <a:lvl1pPr algn="ctr">
              <a:lnSpc>
                <a:spcPts val="2700"/>
              </a:lnSpc>
              <a:buNone/>
              <a:defRPr sz="2400" spc="0" baseline="0">
                <a:solidFill>
                  <a:srgbClr val="FDD0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en-US" altLang="ko-KR" dirty="0"/>
              <a:t>JAVA Project - Team 6</a:t>
            </a:r>
          </a:p>
          <a:p>
            <a:r>
              <a:rPr lang="en-US" altLang="ko-KR" dirty="0"/>
              <a:t>Pups Game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 hasCustomPrompt="1"/>
          </p:nvPr>
        </p:nvSpPr>
        <p:spPr>
          <a:xfrm>
            <a:off x="1841500" y="1277999"/>
            <a:ext cx="6660000" cy="502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100"/>
              </a:lnSpc>
              <a:buNone/>
              <a:defRPr sz="2400" spc="-100" baseline="0">
                <a:solidFill>
                  <a:srgbClr val="595757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목차 내용</a:t>
            </a:r>
          </a:p>
        </p:txBody>
      </p:sp>
      <p:sp>
        <p:nvSpPr>
          <p:cNvPr id="7" name="텍스트 개체 틀 5"/>
          <p:cNvSpPr>
            <a:spLocks noGrp="1"/>
          </p:cNvSpPr>
          <p:nvPr>
            <p:ph type="body" sz="quarter" idx="12" hasCustomPrompt="1"/>
          </p:nvPr>
        </p:nvSpPr>
        <p:spPr>
          <a:xfrm>
            <a:off x="9034513" y="1277999"/>
            <a:ext cx="693746" cy="5022000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2100"/>
              </a:lnSpc>
              <a:buNone/>
              <a:defRPr sz="2400" spc="-100" baseline="0">
                <a:solidFill>
                  <a:srgbClr val="595757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1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1841453" y="215182"/>
            <a:ext cx="3030578" cy="717435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1700"/>
              </a:lnSpc>
              <a:buNone/>
              <a:defRPr sz="1800" spc="100" baseline="0">
                <a:solidFill>
                  <a:srgbClr val="42B25D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/>
              <a:t>1</a:t>
            </a:r>
          </a:p>
          <a:p>
            <a:pPr lvl="0"/>
            <a:r>
              <a:rPr lang="ko-KR" altLang="en-US" dirty="0"/>
              <a:t>목차</a:t>
            </a:r>
            <a:endParaRPr lang="en-US" altLang="ko-KR" dirty="0"/>
          </a:p>
        </p:txBody>
      </p:sp>
      <p:cxnSp>
        <p:nvCxnSpPr>
          <p:cNvPr id="12" name="직선 연결선 11"/>
          <p:cNvCxnSpPr/>
          <p:nvPr userDrawn="1"/>
        </p:nvCxnSpPr>
        <p:spPr>
          <a:xfrm rot="5400000">
            <a:off x="8326980" y="5937740"/>
            <a:ext cx="2052000" cy="1588"/>
          </a:xfrm>
          <a:prstGeom prst="line">
            <a:avLst/>
          </a:prstGeom>
          <a:ln w="3810">
            <a:solidFill>
              <a:srgbClr val="42B2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5400000">
            <a:off x="9028980" y="630000"/>
            <a:ext cx="648000" cy="1588"/>
          </a:xfrm>
          <a:prstGeom prst="line">
            <a:avLst/>
          </a:prstGeom>
          <a:ln w="3810">
            <a:solidFill>
              <a:srgbClr val="42B2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 descr="open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944769" y="421435"/>
            <a:ext cx="79248" cy="286513"/>
          </a:xfrm>
          <a:prstGeom prst="rect">
            <a:avLst/>
          </a:prstGeom>
        </p:spPr>
      </p:pic>
      <p:pic>
        <p:nvPicPr>
          <p:cNvPr id="15" name="그림 14" descr="ope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689466" y="421435"/>
            <a:ext cx="79248" cy="2865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 중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5"/>
          <p:cNvSpPr>
            <a:spLocks noGrp="1"/>
          </p:cNvSpPr>
          <p:nvPr>
            <p:ph type="body" sz="quarter" idx="11" hasCustomPrompt="1"/>
          </p:nvPr>
        </p:nvSpPr>
        <p:spPr>
          <a:xfrm>
            <a:off x="1841500" y="1277999"/>
            <a:ext cx="7200000" cy="1908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100"/>
              </a:lnSpc>
              <a:buNone/>
              <a:defRPr sz="2400" spc="-100" baseline="0">
                <a:solidFill>
                  <a:srgbClr val="595757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내용</a:t>
            </a:r>
          </a:p>
        </p:txBody>
      </p:sp>
      <p:pic>
        <p:nvPicPr>
          <p:cNvPr id="26" name="그림 25" descr="open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944769" y="421435"/>
            <a:ext cx="79248" cy="286513"/>
          </a:xfrm>
          <a:prstGeom prst="rect">
            <a:avLst/>
          </a:prstGeom>
        </p:spPr>
      </p:pic>
      <p:pic>
        <p:nvPicPr>
          <p:cNvPr id="27" name="그림 26" descr="ope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689466" y="421435"/>
            <a:ext cx="79248" cy="286513"/>
          </a:xfrm>
          <a:prstGeom prst="rect">
            <a:avLst/>
          </a:prstGeom>
        </p:spPr>
      </p:pic>
      <p:sp>
        <p:nvSpPr>
          <p:cNvPr id="28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" y="1277998"/>
            <a:ext cx="792000" cy="5022029"/>
          </a:xfrm>
          <a:prstGeom prst="rect">
            <a:avLst/>
          </a:prstGeom>
        </p:spPr>
        <p:txBody>
          <a:bodyPr vert="vert270" lIns="0" tIns="0" rIns="0" bIns="0"/>
          <a:lstStyle>
            <a:lvl1pPr algn="ctr">
              <a:lnSpc>
                <a:spcPts val="2700"/>
              </a:lnSpc>
              <a:buNone/>
              <a:defRPr sz="2400" spc="0" baseline="0">
                <a:solidFill>
                  <a:srgbClr val="FDD0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en-US" altLang="ko-KR" dirty="0"/>
              <a:t>JAVA Project - Team 6</a:t>
            </a:r>
          </a:p>
          <a:p>
            <a:r>
              <a:rPr lang="en-US" altLang="ko-KR" dirty="0"/>
              <a:t>Pups Game</a:t>
            </a:r>
            <a:endParaRPr lang="ko-KR" altLang="en-US" dirty="0"/>
          </a:p>
        </p:txBody>
      </p:sp>
      <p:sp>
        <p:nvSpPr>
          <p:cNvPr id="2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1841453" y="215182"/>
            <a:ext cx="3030578" cy="717435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1700"/>
              </a:lnSpc>
              <a:buNone/>
              <a:defRPr sz="1800" spc="100" baseline="0">
                <a:solidFill>
                  <a:srgbClr val="42B25D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/>
              <a:t>2</a:t>
            </a:r>
          </a:p>
          <a:p>
            <a:pPr lvl="0"/>
            <a:r>
              <a:rPr lang="ko-KR" altLang="en-US" dirty="0"/>
              <a:t>제목</a:t>
            </a:r>
            <a:endParaRPr lang="en-US" altLang="ko-KR" dirty="0"/>
          </a:p>
        </p:txBody>
      </p:sp>
      <p:sp>
        <p:nvSpPr>
          <p:cNvPr id="31" name="텍스트 개체 틀 21"/>
          <p:cNvSpPr>
            <a:spLocks noGrp="1"/>
          </p:cNvSpPr>
          <p:nvPr>
            <p:ph type="body" sz="quarter" idx="16" hasCustomPrompt="1"/>
          </p:nvPr>
        </p:nvSpPr>
        <p:spPr>
          <a:xfrm>
            <a:off x="1841499" y="3312000"/>
            <a:ext cx="7200000" cy="72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4000"/>
              </a:lnSpc>
              <a:buNone/>
              <a:defRPr sz="4500" b="1" spc="0" baseline="0">
                <a:solidFill>
                  <a:srgbClr val="FDD000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keyword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 중제목_ 큰글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5"/>
          <p:cNvSpPr>
            <a:spLocks noGrp="1"/>
          </p:cNvSpPr>
          <p:nvPr>
            <p:ph type="body" sz="quarter" idx="11" hasCustomPrompt="1"/>
          </p:nvPr>
        </p:nvSpPr>
        <p:spPr>
          <a:xfrm>
            <a:off x="1841500" y="1277999"/>
            <a:ext cx="7200000" cy="1908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100"/>
              </a:lnSpc>
              <a:buNone/>
              <a:defRPr sz="2400" spc="-100" baseline="0">
                <a:solidFill>
                  <a:srgbClr val="595757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내용</a:t>
            </a:r>
          </a:p>
        </p:txBody>
      </p:sp>
      <p:pic>
        <p:nvPicPr>
          <p:cNvPr id="11" name="그림 10" descr="open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944769" y="421435"/>
            <a:ext cx="79248" cy="286513"/>
          </a:xfrm>
          <a:prstGeom prst="rect">
            <a:avLst/>
          </a:prstGeom>
        </p:spPr>
      </p:pic>
      <p:pic>
        <p:nvPicPr>
          <p:cNvPr id="12" name="그림 11" descr="ope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689466" y="421435"/>
            <a:ext cx="79248" cy="286513"/>
          </a:xfrm>
          <a:prstGeom prst="rect">
            <a:avLst/>
          </a:prstGeom>
        </p:spPr>
      </p:pic>
      <p:sp>
        <p:nvSpPr>
          <p:cNvPr id="13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" y="1277998"/>
            <a:ext cx="792000" cy="5022029"/>
          </a:xfrm>
          <a:prstGeom prst="rect">
            <a:avLst/>
          </a:prstGeom>
        </p:spPr>
        <p:txBody>
          <a:bodyPr vert="vert270" lIns="0" tIns="0" rIns="0" bIns="0"/>
          <a:lstStyle>
            <a:lvl1pPr algn="ctr">
              <a:lnSpc>
                <a:spcPts val="2700"/>
              </a:lnSpc>
              <a:buNone/>
              <a:defRPr sz="2400" spc="0" baseline="0">
                <a:solidFill>
                  <a:srgbClr val="FDD0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en-US" altLang="ko-KR" dirty="0"/>
              <a:t>JAVA Project - Team 6</a:t>
            </a:r>
          </a:p>
          <a:p>
            <a:r>
              <a:rPr lang="en-US" altLang="ko-KR" dirty="0"/>
              <a:t>Pups Game</a:t>
            </a:r>
            <a:endParaRPr lang="ko-KR" altLang="en-US" dirty="0"/>
          </a:p>
        </p:txBody>
      </p:sp>
      <p:sp>
        <p:nvSpPr>
          <p:cNvPr id="14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1841453" y="215182"/>
            <a:ext cx="3030578" cy="717435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1700"/>
              </a:lnSpc>
              <a:buNone/>
              <a:defRPr sz="1800" spc="100" baseline="0">
                <a:solidFill>
                  <a:srgbClr val="42B25D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/>
              <a:t>3</a:t>
            </a:r>
          </a:p>
          <a:p>
            <a:pPr lvl="0"/>
            <a:r>
              <a:rPr lang="ko-KR" altLang="en-US" dirty="0"/>
              <a:t>제목</a:t>
            </a:r>
            <a:endParaRPr lang="en-US" altLang="ko-KR" dirty="0"/>
          </a:p>
        </p:txBody>
      </p:sp>
      <p:sp>
        <p:nvSpPr>
          <p:cNvPr id="15" name="텍스트 개체 틀 21"/>
          <p:cNvSpPr>
            <a:spLocks noGrp="1"/>
          </p:cNvSpPr>
          <p:nvPr>
            <p:ph type="body" sz="quarter" idx="16" hasCustomPrompt="1"/>
          </p:nvPr>
        </p:nvSpPr>
        <p:spPr>
          <a:xfrm>
            <a:off x="1841499" y="3311999"/>
            <a:ext cx="7200000" cy="14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5000"/>
              </a:lnSpc>
              <a:buNone/>
              <a:defRPr sz="6500" b="1" spc="0" baseline="0">
                <a:solidFill>
                  <a:srgbClr val="FDD000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keyword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 사진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"/>
          <p:cNvSpPr>
            <a:spLocks noGrp="1"/>
          </p:cNvSpPr>
          <p:nvPr>
            <p:ph type="body" sz="quarter" idx="11" hasCustomPrompt="1"/>
          </p:nvPr>
        </p:nvSpPr>
        <p:spPr>
          <a:xfrm>
            <a:off x="1841499" y="1277999"/>
            <a:ext cx="5400000" cy="428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100"/>
              </a:lnSpc>
              <a:buNone/>
              <a:defRPr sz="2400" spc="-100" baseline="0">
                <a:solidFill>
                  <a:srgbClr val="595757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내용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 rot="5400000">
            <a:off x="6031980" y="3627000"/>
            <a:ext cx="6642000" cy="1588"/>
          </a:xfrm>
          <a:prstGeom prst="line">
            <a:avLst/>
          </a:prstGeom>
          <a:ln w="3810">
            <a:solidFill>
              <a:srgbClr val="42B2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그림 개체 틀 8"/>
          <p:cNvSpPr>
            <a:spLocks noGrp="1"/>
          </p:cNvSpPr>
          <p:nvPr>
            <p:ph type="pic" sz="quarter" idx="14"/>
          </p:nvPr>
        </p:nvSpPr>
        <p:spPr>
          <a:xfrm>
            <a:off x="7344000" y="1278000"/>
            <a:ext cx="2988000" cy="428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buNone/>
              <a:defRPr sz="1000" b="0">
                <a:solidFill>
                  <a:srgbClr val="42B25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/>
              <a:t>그림</a:t>
            </a:r>
          </a:p>
        </p:txBody>
      </p:sp>
      <p:sp>
        <p:nvSpPr>
          <p:cNvPr id="10" name="텍스트 개체 틀 21"/>
          <p:cNvSpPr>
            <a:spLocks noGrp="1"/>
          </p:cNvSpPr>
          <p:nvPr>
            <p:ph type="body" sz="quarter" idx="16" hasCustomPrompt="1"/>
          </p:nvPr>
        </p:nvSpPr>
        <p:spPr>
          <a:xfrm>
            <a:off x="1841499" y="6264000"/>
            <a:ext cx="6660000" cy="72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5000"/>
              </a:lnSpc>
              <a:buNone/>
              <a:defRPr sz="6500" b="1" spc="0" baseline="0">
                <a:solidFill>
                  <a:srgbClr val="FDD000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keyword</a:t>
            </a:r>
            <a:endParaRPr lang="ko-KR" altLang="en-US" dirty="0"/>
          </a:p>
        </p:txBody>
      </p:sp>
      <p:pic>
        <p:nvPicPr>
          <p:cNvPr id="11" name="그림 10" descr="open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944769" y="421435"/>
            <a:ext cx="79248" cy="286513"/>
          </a:xfrm>
          <a:prstGeom prst="rect">
            <a:avLst/>
          </a:prstGeom>
        </p:spPr>
      </p:pic>
      <p:pic>
        <p:nvPicPr>
          <p:cNvPr id="12" name="그림 11" descr="ope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689466" y="421435"/>
            <a:ext cx="79248" cy="286513"/>
          </a:xfrm>
          <a:prstGeom prst="rect">
            <a:avLst/>
          </a:prstGeom>
        </p:spPr>
      </p:pic>
      <p:sp>
        <p:nvSpPr>
          <p:cNvPr id="13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1841453" y="215182"/>
            <a:ext cx="3030578" cy="717435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1700"/>
              </a:lnSpc>
              <a:buNone/>
              <a:defRPr sz="1800" spc="100" baseline="0">
                <a:solidFill>
                  <a:srgbClr val="42B25D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/>
              <a:t>5</a:t>
            </a:r>
          </a:p>
          <a:p>
            <a:pPr lvl="0"/>
            <a:r>
              <a:rPr lang="ko-KR" altLang="en-US" dirty="0"/>
              <a:t>제목</a:t>
            </a:r>
            <a:endParaRPr lang="en-US" altLang="ko-KR" dirty="0"/>
          </a:p>
        </p:txBody>
      </p:sp>
      <p:sp>
        <p:nvSpPr>
          <p:cNvPr id="14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" y="1277998"/>
            <a:ext cx="792000" cy="5022029"/>
          </a:xfrm>
          <a:prstGeom prst="rect">
            <a:avLst/>
          </a:prstGeom>
        </p:spPr>
        <p:txBody>
          <a:bodyPr vert="vert270" lIns="0" tIns="0" rIns="0" bIns="0"/>
          <a:lstStyle>
            <a:lvl1pPr algn="ctr">
              <a:lnSpc>
                <a:spcPts val="2700"/>
              </a:lnSpc>
              <a:buNone/>
              <a:defRPr sz="2400" spc="0" baseline="0">
                <a:solidFill>
                  <a:srgbClr val="FDD0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en-US" altLang="ko-KR" dirty="0"/>
              <a:t>JAVA Project - Team 6</a:t>
            </a:r>
          </a:p>
          <a:p>
            <a:r>
              <a:rPr lang="en-US" altLang="ko-KR" dirty="0"/>
              <a:t>Pups Game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 사진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5400000">
            <a:off x="6031980" y="3627000"/>
            <a:ext cx="6642000" cy="1588"/>
          </a:xfrm>
          <a:prstGeom prst="line">
            <a:avLst/>
          </a:prstGeom>
          <a:ln w="3810">
            <a:solidFill>
              <a:srgbClr val="42B2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그림 개체 틀 8"/>
          <p:cNvSpPr>
            <a:spLocks noGrp="1"/>
          </p:cNvSpPr>
          <p:nvPr>
            <p:ph type="pic" sz="quarter" idx="14"/>
          </p:nvPr>
        </p:nvSpPr>
        <p:spPr>
          <a:xfrm>
            <a:off x="7344000" y="1278000"/>
            <a:ext cx="2988000" cy="1188163"/>
          </a:xfrm>
          <a:prstGeom prst="rect">
            <a:avLst/>
          </a:prstGeom>
        </p:spPr>
        <p:txBody>
          <a:bodyPr lIns="0" tIns="0" rIns="0" bIns="0"/>
          <a:lstStyle>
            <a:lvl1pPr marL="391146" marR="0" indent="-391146" algn="l" defTabSz="104305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rgbClr val="42B25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/>
              <a:t>그림</a:t>
            </a:r>
          </a:p>
          <a:p>
            <a:endParaRPr lang="ko-KR" altLang="en-US" dirty="0"/>
          </a:p>
        </p:txBody>
      </p:sp>
      <p:sp>
        <p:nvSpPr>
          <p:cNvPr id="10" name="그림 개체 틀 8"/>
          <p:cNvSpPr>
            <a:spLocks noGrp="1"/>
          </p:cNvSpPr>
          <p:nvPr>
            <p:ph type="pic" sz="quarter" idx="17"/>
          </p:nvPr>
        </p:nvSpPr>
        <p:spPr>
          <a:xfrm>
            <a:off x="7344000" y="5148378"/>
            <a:ext cx="2988000" cy="1188163"/>
          </a:xfrm>
          <a:prstGeom prst="rect">
            <a:avLst/>
          </a:prstGeom>
        </p:spPr>
        <p:txBody>
          <a:bodyPr lIns="0" tIns="0" rIns="0" bIns="0"/>
          <a:lstStyle>
            <a:lvl1pPr marL="391146" marR="0" indent="-391146" algn="l" defTabSz="104305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rgbClr val="42B25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/>
              <a:t>그림</a:t>
            </a:r>
          </a:p>
          <a:p>
            <a:endParaRPr lang="ko-KR" altLang="en-US" dirty="0"/>
          </a:p>
        </p:txBody>
      </p:sp>
      <p:sp>
        <p:nvSpPr>
          <p:cNvPr id="11" name="그림 개체 틀 8"/>
          <p:cNvSpPr>
            <a:spLocks noGrp="1"/>
          </p:cNvSpPr>
          <p:nvPr>
            <p:ph type="pic" sz="quarter" idx="18"/>
          </p:nvPr>
        </p:nvSpPr>
        <p:spPr>
          <a:xfrm>
            <a:off x="7344000" y="3858252"/>
            <a:ext cx="2988000" cy="1188163"/>
          </a:xfrm>
          <a:prstGeom prst="rect">
            <a:avLst/>
          </a:prstGeom>
        </p:spPr>
        <p:txBody>
          <a:bodyPr lIns="0" tIns="0" rIns="0" bIns="0"/>
          <a:lstStyle>
            <a:lvl1pPr marL="391146" marR="0" indent="-391146" algn="l" defTabSz="104305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rgbClr val="42B25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/>
              <a:t>그림</a:t>
            </a:r>
          </a:p>
          <a:p>
            <a:endParaRPr lang="ko-KR" altLang="en-US" dirty="0"/>
          </a:p>
        </p:txBody>
      </p:sp>
      <p:sp>
        <p:nvSpPr>
          <p:cNvPr id="12" name="그림 개체 틀 8"/>
          <p:cNvSpPr>
            <a:spLocks noGrp="1"/>
          </p:cNvSpPr>
          <p:nvPr>
            <p:ph type="pic" sz="quarter" idx="19"/>
          </p:nvPr>
        </p:nvSpPr>
        <p:spPr>
          <a:xfrm>
            <a:off x="7344000" y="2568126"/>
            <a:ext cx="2988000" cy="1188163"/>
          </a:xfrm>
          <a:prstGeom prst="rect">
            <a:avLst/>
          </a:prstGeom>
        </p:spPr>
        <p:txBody>
          <a:bodyPr lIns="0" tIns="0" rIns="0" bIns="0"/>
          <a:lstStyle>
            <a:lvl1pPr marL="391146" marR="0" indent="-391146" algn="l" defTabSz="104305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rgbClr val="42B25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/>
              <a:t>그림</a:t>
            </a:r>
          </a:p>
          <a:p>
            <a:endParaRPr lang="ko-KR" altLang="en-US" dirty="0"/>
          </a:p>
        </p:txBody>
      </p:sp>
      <p:pic>
        <p:nvPicPr>
          <p:cNvPr id="16" name="그림 15" descr="open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944769" y="421435"/>
            <a:ext cx="79248" cy="286513"/>
          </a:xfrm>
          <a:prstGeom prst="rect">
            <a:avLst/>
          </a:prstGeom>
        </p:spPr>
      </p:pic>
      <p:pic>
        <p:nvPicPr>
          <p:cNvPr id="17" name="그림 16" descr="ope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689466" y="421435"/>
            <a:ext cx="79248" cy="286513"/>
          </a:xfrm>
          <a:prstGeom prst="rect">
            <a:avLst/>
          </a:prstGeom>
        </p:spPr>
      </p:pic>
      <p:sp>
        <p:nvSpPr>
          <p:cNvPr id="18" name="텍스트 개체 틀 5"/>
          <p:cNvSpPr>
            <a:spLocks noGrp="1"/>
          </p:cNvSpPr>
          <p:nvPr>
            <p:ph type="body" sz="quarter" idx="11" hasCustomPrompt="1"/>
          </p:nvPr>
        </p:nvSpPr>
        <p:spPr>
          <a:xfrm>
            <a:off x="1841499" y="1277999"/>
            <a:ext cx="5400000" cy="428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100"/>
              </a:lnSpc>
              <a:buNone/>
              <a:defRPr sz="2400" spc="-100" baseline="0">
                <a:solidFill>
                  <a:srgbClr val="595757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내용</a:t>
            </a:r>
          </a:p>
        </p:txBody>
      </p:sp>
      <p:sp>
        <p:nvSpPr>
          <p:cNvPr id="19" name="텍스트 개체 틀 21"/>
          <p:cNvSpPr>
            <a:spLocks noGrp="1"/>
          </p:cNvSpPr>
          <p:nvPr>
            <p:ph type="body" sz="quarter" idx="16" hasCustomPrompt="1"/>
          </p:nvPr>
        </p:nvSpPr>
        <p:spPr>
          <a:xfrm>
            <a:off x="1841499" y="6264000"/>
            <a:ext cx="6660000" cy="72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5000"/>
              </a:lnSpc>
              <a:buNone/>
              <a:defRPr sz="6500" b="1" spc="0" baseline="0">
                <a:solidFill>
                  <a:srgbClr val="FDD000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keyword</a:t>
            </a:r>
            <a:endParaRPr lang="ko-KR" altLang="en-US" dirty="0"/>
          </a:p>
        </p:txBody>
      </p:sp>
      <p:sp>
        <p:nvSpPr>
          <p:cNvPr id="20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1841453" y="215182"/>
            <a:ext cx="3030578" cy="717435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1700"/>
              </a:lnSpc>
              <a:buNone/>
              <a:defRPr sz="1800" spc="100" baseline="0">
                <a:solidFill>
                  <a:srgbClr val="42B25D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/>
              <a:t>6</a:t>
            </a:r>
          </a:p>
          <a:p>
            <a:pPr lvl="0"/>
            <a:r>
              <a:rPr lang="ko-KR" altLang="en-US" dirty="0"/>
              <a:t>제목</a:t>
            </a:r>
            <a:endParaRPr lang="en-US" altLang="ko-KR" dirty="0"/>
          </a:p>
        </p:txBody>
      </p:sp>
      <p:sp>
        <p:nvSpPr>
          <p:cNvPr id="21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" y="1277998"/>
            <a:ext cx="792000" cy="5022029"/>
          </a:xfrm>
          <a:prstGeom prst="rect">
            <a:avLst/>
          </a:prstGeom>
        </p:spPr>
        <p:txBody>
          <a:bodyPr vert="vert270" lIns="0" tIns="0" rIns="0" bIns="0"/>
          <a:lstStyle>
            <a:lvl1pPr algn="ctr">
              <a:lnSpc>
                <a:spcPts val="2700"/>
              </a:lnSpc>
              <a:buNone/>
              <a:defRPr sz="2400" spc="0" baseline="0">
                <a:solidFill>
                  <a:srgbClr val="FDD0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en-US" altLang="ko-KR" dirty="0"/>
              <a:t>JAVA Project - Team 6</a:t>
            </a:r>
          </a:p>
          <a:p>
            <a:r>
              <a:rPr lang="en-US" altLang="ko-KR" dirty="0"/>
              <a:t>Pups Game</a:t>
            </a:r>
            <a:endParaRPr lang="ko-KR" altLang="en-US" dirty="0"/>
          </a:p>
          <a:p>
            <a:pPr lvl="0"/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 큰 키워드 글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 rot="5400000">
            <a:off x="6031980" y="3627000"/>
            <a:ext cx="6642000" cy="1588"/>
          </a:xfrm>
          <a:prstGeom prst="line">
            <a:avLst/>
          </a:prstGeom>
          <a:ln w="3810">
            <a:solidFill>
              <a:srgbClr val="42B2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 descr="open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944769" y="421435"/>
            <a:ext cx="79248" cy="286513"/>
          </a:xfrm>
          <a:prstGeom prst="rect">
            <a:avLst/>
          </a:prstGeom>
        </p:spPr>
      </p:pic>
      <p:pic>
        <p:nvPicPr>
          <p:cNvPr id="12" name="그림 11" descr="ope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689466" y="421435"/>
            <a:ext cx="79248" cy="286513"/>
          </a:xfrm>
          <a:prstGeom prst="rect">
            <a:avLst/>
          </a:prstGeom>
        </p:spPr>
      </p:pic>
      <p:sp>
        <p:nvSpPr>
          <p:cNvPr id="13" name="텍스트 개체 틀 5"/>
          <p:cNvSpPr>
            <a:spLocks noGrp="1"/>
          </p:cNvSpPr>
          <p:nvPr>
            <p:ph type="body" sz="quarter" idx="11" hasCustomPrompt="1"/>
          </p:nvPr>
        </p:nvSpPr>
        <p:spPr>
          <a:xfrm>
            <a:off x="1841500" y="1277999"/>
            <a:ext cx="7200000" cy="1908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100"/>
              </a:lnSpc>
              <a:buNone/>
              <a:defRPr sz="2400" spc="-100" baseline="0">
                <a:solidFill>
                  <a:srgbClr val="595757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내용</a:t>
            </a:r>
          </a:p>
        </p:txBody>
      </p:sp>
      <p:sp>
        <p:nvSpPr>
          <p:cNvPr id="14" name="텍스트 개체 틀 21"/>
          <p:cNvSpPr>
            <a:spLocks noGrp="1"/>
          </p:cNvSpPr>
          <p:nvPr>
            <p:ph type="body" sz="quarter" idx="16" hasCustomPrompt="1"/>
          </p:nvPr>
        </p:nvSpPr>
        <p:spPr>
          <a:xfrm>
            <a:off x="1841499" y="3312000"/>
            <a:ext cx="7200000" cy="14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5000"/>
              </a:lnSpc>
              <a:buNone/>
              <a:defRPr sz="6500" b="1" spc="0" baseline="0">
                <a:solidFill>
                  <a:srgbClr val="FDD000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keyword</a:t>
            </a:r>
            <a:endParaRPr lang="ko-KR" altLang="en-US" dirty="0"/>
          </a:p>
        </p:txBody>
      </p:sp>
      <p:sp>
        <p:nvSpPr>
          <p:cNvPr id="15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" y="1277998"/>
            <a:ext cx="792000" cy="5022029"/>
          </a:xfrm>
          <a:prstGeom prst="rect">
            <a:avLst/>
          </a:prstGeom>
        </p:spPr>
        <p:txBody>
          <a:bodyPr vert="vert270" lIns="0" tIns="0" rIns="0" bIns="0"/>
          <a:lstStyle>
            <a:lvl1pPr algn="ctr">
              <a:lnSpc>
                <a:spcPts val="2700"/>
              </a:lnSpc>
              <a:buNone/>
              <a:defRPr sz="2400" spc="0" baseline="0">
                <a:solidFill>
                  <a:srgbClr val="FDD0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en-US" altLang="ko-KR" dirty="0"/>
              <a:t>JAVA Project - Team 6</a:t>
            </a:r>
          </a:p>
          <a:p>
            <a:r>
              <a:rPr lang="en-US" altLang="ko-KR" dirty="0"/>
              <a:t>Pups Game</a:t>
            </a:r>
            <a:endParaRPr lang="ko-KR" altLang="en-US" dirty="0"/>
          </a:p>
        </p:txBody>
      </p:sp>
      <p:sp>
        <p:nvSpPr>
          <p:cNvPr id="16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1841453" y="215182"/>
            <a:ext cx="3030578" cy="717435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1700"/>
              </a:lnSpc>
              <a:buNone/>
              <a:defRPr sz="1800" spc="100" baseline="0">
                <a:solidFill>
                  <a:srgbClr val="42B25D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/>
              <a:t>7</a:t>
            </a:r>
          </a:p>
          <a:p>
            <a:pPr lvl="0"/>
            <a:r>
              <a:rPr lang="ko-KR" altLang="en-US" dirty="0"/>
              <a:t>제목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0" r:id="rId3"/>
    <p:sldLayoutId id="2147483651" r:id="rId4"/>
    <p:sldLayoutId id="2147483657" r:id="rId5"/>
    <p:sldLayoutId id="2147483654" r:id="rId6"/>
    <p:sldLayoutId id="2147483656" r:id="rId7"/>
    <p:sldLayoutId id="2147483655" r:id="rId8"/>
  </p:sldLayoutIdLst>
  <p:txStyles>
    <p:titleStyle>
      <a:lvl1pPr algn="ctr" defTabSz="1043056" rtl="0" eaLnBrk="1" latinLnBrk="1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1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1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hangeul.naver.com/font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899537" y="612527"/>
            <a:ext cx="9230365" cy="2232000"/>
          </a:xfrm>
        </p:spPr>
        <p:txBody>
          <a:bodyPr/>
          <a:lstStyle/>
          <a:p>
            <a:r>
              <a:rPr lang="en-US" altLang="ko-KR" dirty="0"/>
              <a:t>JAVA</a:t>
            </a:r>
          </a:p>
          <a:p>
            <a:r>
              <a:rPr lang="en-US" altLang="ko-KR" dirty="0"/>
              <a:t>project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>
          <a:xfrm>
            <a:off x="965253" y="3154776"/>
            <a:ext cx="8031600" cy="877883"/>
          </a:xfrm>
        </p:spPr>
        <p:txBody>
          <a:bodyPr/>
          <a:lstStyle/>
          <a:p>
            <a:r>
              <a:rPr lang="ko-KR" altLang="en-US" dirty="0"/>
              <a:t>팀프로젝트 </a:t>
            </a:r>
            <a:r>
              <a:rPr lang="en-US" altLang="ko-KR" dirty="0"/>
              <a:t>: Pups Game </a:t>
            </a:r>
            <a:r>
              <a:rPr lang="ko-KR" altLang="en-US" dirty="0"/>
              <a:t>구현</a:t>
            </a:r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sz="2800" dirty="0"/>
              <a:t>15011025 </a:t>
            </a:r>
            <a:r>
              <a:rPr lang="ko-KR" altLang="en-US" sz="2800" dirty="0"/>
              <a:t>김아연</a:t>
            </a:r>
            <a:endParaRPr lang="en-US" altLang="ko-KR" sz="2800" dirty="0"/>
          </a:p>
          <a:p>
            <a:endParaRPr lang="en-US" altLang="ko-KR" sz="2800" dirty="0" smtClean="0"/>
          </a:p>
          <a:p>
            <a:r>
              <a:rPr lang="en-US" altLang="ko-KR" sz="2800" dirty="0" smtClean="0"/>
              <a:t>15011032 </a:t>
            </a:r>
            <a:r>
              <a:rPr lang="ko-KR" altLang="en-US" sz="2800" dirty="0"/>
              <a:t>김희주</a:t>
            </a:r>
            <a:endParaRPr lang="en-US" altLang="ko-KR" sz="2800" dirty="0"/>
          </a:p>
          <a:p>
            <a:endParaRPr lang="en-US" altLang="ko-KR" sz="2800" dirty="0" smtClean="0"/>
          </a:p>
          <a:p>
            <a:r>
              <a:rPr lang="en-US" altLang="ko-KR" sz="2800" dirty="0" smtClean="0"/>
              <a:t>15011054 </a:t>
            </a:r>
            <a:r>
              <a:rPr lang="ko-KR" altLang="en-US" sz="2800" dirty="0"/>
              <a:t>강승훈</a:t>
            </a:r>
            <a:endParaRPr lang="en-US" altLang="ko-KR" sz="28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972000" y="4038353"/>
            <a:ext cx="4770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 descr="b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52000" y="360005"/>
            <a:ext cx="286511" cy="6733022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9001400" y="4038353"/>
            <a:ext cx="1692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arro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63130" y="3491197"/>
            <a:ext cx="426721" cy="2164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241499" y="1116335"/>
            <a:ext cx="3289777" cy="4284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1841499" y="1277999"/>
            <a:ext cx="5377409" cy="1206488"/>
          </a:xfrm>
        </p:spPr>
        <p:txBody>
          <a:bodyPr/>
          <a:lstStyle/>
          <a:p>
            <a:r>
              <a:rPr lang="ko-KR" altLang="en-US" dirty="0"/>
              <a:t>게임 실행 위한 드라이버 클래스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개체 틀 5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3" t="-4513" r="83882" b="48100"/>
          <a:stretch/>
        </p:blipFill>
        <p:spPr>
          <a:xfrm>
            <a:off x="7866980" y="1440370"/>
            <a:ext cx="2016224" cy="3600401"/>
          </a:xfrm>
          <a:prstGeom prst="rect">
            <a:avLst/>
          </a:prstGeom>
        </p:spPr>
      </p:pic>
      <p:sp>
        <p:nvSpPr>
          <p:cNvPr id="11" name="텍스트 개체 틀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sz="6000" dirty="0" err="1"/>
              <a:t>PupsConstants</a:t>
            </a:r>
            <a:endParaRPr lang="ko-KR" altLang="en-US" sz="6000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3</a:t>
            </a:r>
          </a:p>
          <a:p>
            <a:r>
              <a:rPr lang="ko-KR" altLang="en-US" dirty="0"/>
              <a:t>각 클래스 설명</a:t>
            </a:r>
          </a:p>
        </p:txBody>
      </p:sp>
      <p:sp>
        <p:nvSpPr>
          <p:cNvPr id="12" name="텍스트 개체 틀 10"/>
          <p:cNvSpPr txBox="1">
            <a:spLocks/>
          </p:cNvSpPr>
          <p:nvPr/>
        </p:nvSpPr>
        <p:spPr>
          <a:xfrm>
            <a:off x="1841499" y="5400811"/>
            <a:ext cx="6660000" cy="720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lnSpc>
                <a:spcPts val="5000"/>
              </a:lnSpc>
              <a:spcBef>
                <a:spcPct val="20000"/>
              </a:spcBef>
              <a:buFont typeface="Arial" pitchFamily="34" charset="0"/>
              <a:buNone/>
              <a:defRPr sz="6500" b="1" kern="1200" spc="0" baseline="0">
                <a:solidFill>
                  <a:srgbClr val="FDD000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0" dirty="0" err="1"/>
              <a:t>PupsGameEx</a:t>
            </a:r>
            <a:endParaRPr lang="ko-KR" altLang="en-US" sz="6000" dirty="0"/>
          </a:p>
        </p:txBody>
      </p:sp>
      <p:sp>
        <p:nvSpPr>
          <p:cNvPr id="14" name="텍스트 개체 틀 7"/>
          <p:cNvSpPr txBox="1">
            <a:spLocks/>
          </p:cNvSpPr>
          <p:nvPr/>
        </p:nvSpPr>
        <p:spPr>
          <a:xfrm>
            <a:off x="1841499" y="2898179"/>
            <a:ext cx="5377409" cy="1206488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lnSpc>
                <a:spcPts val="2100"/>
              </a:lnSpc>
              <a:spcBef>
                <a:spcPct val="20000"/>
              </a:spcBef>
              <a:buFont typeface="Arial" pitchFamily="34" charset="0"/>
              <a:buNone/>
              <a:defRPr sz="2400" kern="1200" spc="-100" baseline="0">
                <a:solidFill>
                  <a:srgbClr val="595757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아이콘에 대한 상수 클래스</a:t>
            </a:r>
            <a:endParaRPr lang="en-US" altLang="ko-KR" dirty="0"/>
          </a:p>
        </p:txBody>
      </p:sp>
      <p:sp>
        <p:nvSpPr>
          <p:cNvPr id="15" name="오른쪽 화살표 14"/>
          <p:cNvSpPr/>
          <p:nvPr/>
        </p:nvSpPr>
        <p:spPr>
          <a:xfrm>
            <a:off x="7542944" y="2078443"/>
            <a:ext cx="489204" cy="579454"/>
          </a:xfrm>
          <a:prstGeom prst="rightArrow">
            <a:avLst>
              <a:gd name="adj1" fmla="val 60883"/>
              <a:gd name="adj2" fmla="val 50000"/>
            </a:avLst>
          </a:prstGeom>
          <a:solidFill>
            <a:srgbClr val="42B2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7542944" y="3652922"/>
            <a:ext cx="489204" cy="579454"/>
          </a:xfrm>
          <a:prstGeom prst="rightArrow">
            <a:avLst>
              <a:gd name="adj1" fmla="val 60883"/>
              <a:gd name="adj2" fmla="val 50000"/>
            </a:avLst>
          </a:prstGeom>
          <a:solidFill>
            <a:srgbClr val="42B2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78236" y="1277998"/>
            <a:ext cx="792000" cy="5022029"/>
          </a:xfrm>
        </p:spPr>
        <p:txBody>
          <a:bodyPr/>
          <a:lstStyle/>
          <a:p>
            <a:r>
              <a:rPr lang="en-US" altLang="ko-KR" dirty="0"/>
              <a:t>JAVA Project - Team 6</a:t>
            </a:r>
          </a:p>
          <a:p>
            <a:r>
              <a:rPr lang="en-US" altLang="ko-KR" dirty="0"/>
              <a:t>Pups Game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223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build="p"/>
      <p:bldP spid="14" grpId="0" build="p"/>
      <p:bldP spid="15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4</a:t>
            </a:r>
          </a:p>
          <a:p>
            <a:r>
              <a:rPr lang="ko-KR" altLang="en-US" dirty="0"/>
              <a:t>프로그램 시연</a:t>
            </a:r>
          </a:p>
        </p:txBody>
      </p:sp>
      <p:cxnSp>
        <p:nvCxnSpPr>
          <p:cNvPr id="10" name="직선 연결선 9"/>
          <p:cNvCxnSpPr/>
          <p:nvPr/>
        </p:nvCxnSpPr>
        <p:spPr>
          <a:xfrm rot="5400000">
            <a:off x="8632980" y="6252461"/>
            <a:ext cx="1440000" cy="1588"/>
          </a:xfrm>
          <a:prstGeom prst="line">
            <a:avLst/>
          </a:prstGeom>
          <a:ln w="3810">
            <a:solidFill>
              <a:srgbClr val="42B2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rot="5400000">
            <a:off x="8632980" y="1026000"/>
            <a:ext cx="1440000" cy="1588"/>
          </a:xfrm>
          <a:prstGeom prst="line">
            <a:avLst/>
          </a:prstGeom>
          <a:ln w="3810">
            <a:solidFill>
              <a:srgbClr val="42B2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 descr="circ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23274" y="2120161"/>
            <a:ext cx="1258827" cy="1258827"/>
          </a:xfrm>
          <a:prstGeom prst="rect">
            <a:avLst/>
          </a:prstGeom>
        </p:spPr>
      </p:pic>
      <p:pic>
        <p:nvPicPr>
          <p:cNvPr id="22" name="그림 21" descr="circ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23274" y="4036222"/>
            <a:ext cx="1258827" cy="1258827"/>
          </a:xfrm>
          <a:prstGeom prst="rect">
            <a:avLst/>
          </a:prstGeom>
        </p:spPr>
      </p:pic>
      <p:sp>
        <p:nvSpPr>
          <p:cNvPr id="23" name="텍스트 개체 틀 17"/>
          <p:cNvSpPr txBox="1">
            <a:spLocks/>
          </p:cNvSpPr>
          <p:nvPr/>
        </p:nvSpPr>
        <p:spPr>
          <a:xfrm>
            <a:off x="8776687" y="2173574"/>
            <a:ext cx="1152000" cy="1152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buNone/>
              <a:defRPr sz="1300" b="1">
                <a:solidFill>
                  <a:srgbClr val="42B25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marL="391146" lvl="0" indent="-391146">
              <a:spcBef>
                <a:spcPct val="20000"/>
              </a:spcBef>
              <a:defRPr/>
            </a:pPr>
            <a:r>
              <a:rPr lang="en-US" altLang="ko-KR" sz="2000" dirty="0" err="1"/>
              <a:t>PoP</a:t>
            </a:r>
            <a:endParaRPr lang="en-US" altLang="ko-KR" sz="2000" dirty="0"/>
          </a:p>
        </p:txBody>
      </p:sp>
      <p:sp>
        <p:nvSpPr>
          <p:cNvPr id="24" name="텍스트 개체 틀 17"/>
          <p:cNvSpPr txBox="1">
            <a:spLocks/>
          </p:cNvSpPr>
          <p:nvPr/>
        </p:nvSpPr>
        <p:spPr>
          <a:xfrm>
            <a:off x="8776687" y="4089635"/>
            <a:ext cx="1152000" cy="1152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buNone/>
              <a:defRPr sz="1300" b="1">
                <a:solidFill>
                  <a:srgbClr val="42B25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marL="391146" lvl="0" indent="-391146">
              <a:spcBef>
                <a:spcPct val="20000"/>
              </a:spcBef>
              <a:defRPr/>
            </a:pPr>
            <a:r>
              <a:rPr lang="en-US" altLang="ko-KR" sz="2000" dirty="0"/>
              <a:t>Click</a:t>
            </a:r>
          </a:p>
        </p:txBody>
      </p:sp>
      <p:pic>
        <p:nvPicPr>
          <p:cNvPr id="25" name="그림 24" descr="plu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09724" y="3564349"/>
            <a:ext cx="286513" cy="286513"/>
          </a:xfrm>
          <a:prstGeom prst="rect">
            <a:avLst/>
          </a:prstGeom>
        </p:spPr>
      </p:pic>
      <p:sp>
        <p:nvSpPr>
          <p:cNvPr id="26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78236" y="1277998"/>
            <a:ext cx="792000" cy="5022029"/>
          </a:xfrm>
        </p:spPr>
        <p:txBody>
          <a:bodyPr/>
          <a:lstStyle/>
          <a:p>
            <a:r>
              <a:rPr lang="en-US" altLang="ko-KR" dirty="0"/>
              <a:t>JAVA Project - Team 6</a:t>
            </a:r>
          </a:p>
          <a:p>
            <a:r>
              <a:rPr lang="en-US" altLang="ko-KR" dirty="0"/>
              <a:t>Pups Game</a:t>
            </a:r>
            <a:endParaRPr lang="ko-KR" altLang="en-US" dirty="0"/>
          </a:p>
        </p:txBody>
      </p:sp>
      <p:sp>
        <p:nvSpPr>
          <p:cNvPr id="27" name="텍스트 개체 틀 14"/>
          <p:cNvSpPr>
            <a:spLocks noGrp="1"/>
          </p:cNvSpPr>
          <p:nvPr>
            <p:ph type="body" sz="quarter" idx="16"/>
          </p:nvPr>
        </p:nvSpPr>
        <p:spPr>
          <a:xfrm>
            <a:off x="2772414" y="3373103"/>
            <a:ext cx="5148572" cy="815057"/>
          </a:xfrm>
          <a:prstGeom prst="rect">
            <a:avLst/>
          </a:prstGeom>
        </p:spPr>
        <p:txBody>
          <a:bodyPr/>
          <a:lstStyle/>
          <a:p>
            <a:r>
              <a:rPr lang="en-US" altLang="ko-KR" sz="6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Let’s Play</a:t>
            </a:r>
          </a:p>
          <a:p>
            <a:r>
              <a:rPr lang="en-US" altLang="ko-KR" sz="6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		</a:t>
            </a:r>
            <a:r>
              <a:rPr lang="en-US" altLang="ko-KR" sz="6000" dirty="0">
                <a:solidFill>
                  <a:srgbClr val="42B25D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Pups</a:t>
            </a:r>
            <a:r>
              <a:rPr lang="en-US" altLang="ko-KR" sz="6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Game!</a:t>
            </a:r>
            <a:endParaRPr lang="ko-KR" altLang="en-US" sz="60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4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21"/>
          <p:cNvSpPr>
            <a:spLocks noGrp="1"/>
          </p:cNvSpPr>
          <p:nvPr>
            <p:ph type="body" sz="quarter" idx="16"/>
          </p:nvPr>
        </p:nvSpPr>
        <p:spPr>
          <a:xfrm>
            <a:off x="4170164" y="1655999"/>
            <a:ext cx="2353073" cy="424926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30000" dirty="0"/>
              <a:t>?</a:t>
            </a:r>
            <a:endParaRPr lang="ko-KR" altLang="en-US" sz="30000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5</a:t>
            </a:r>
          </a:p>
          <a:p>
            <a:r>
              <a:rPr lang="ko-KR" altLang="en-US" dirty="0"/>
              <a:t>질의응답</a:t>
            </a:r>
          </a:p>
        </p:txBody>
      </p:sp>
      <p:sp>
        <p:nvSpPr>
          <p:cNvPr id="15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78236" y="1277998"/>
            <a:ext cx="792000" cy="5022029"/>
          </a:xfrm>
        </p:spPr>
        <p:txBody>
          <a:bodyPr/>
          <a:lstStyle/>
          <a:p>
            <a:r>
              <a:rPr lang="en-US" altLang="ko-KR" dirty="0"/>
              <a:t>JAVA Project - Team 6</a:t>
            </a:r>
          </a:p>
          <a:p>
            <a:r>
              <a:rPr lang="en-US" altLang="ko-KR" dirty="0"/>
              <a:t>Pups Game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이상 발표를 마치겠습니다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thank you.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6</a:t>
            </a:r>
          </a:p>
          <a:p>
            <a:r>
              <a:rPr lang="en-US" altLang="ko-KR" dirty="0"/>
              <a:t>end</a:t>
            </a:r>
            <a:endParaRPr lang="ko-KR" altLang="en-US" dirty="0"/>
          </a:p>
        </p:txBody>
      </p:sp>
      <p:sp>
        <p:nvSpPr>
          <p:cNvPr id="6" name="TextBox 9"/>
          <p:cNvSpPr txBox="1"/>
          <p:nvPr/>
        </p:nvSpPr>
        <p:spPr>
          <a:xfrm rot="16200000">
            <a:off x="9333403" y="3720692"/>
            <a:ext cx="215426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rgbClr val="42B25D"/>
                </a:solidFill>
                <a:latin typeface="나눔명조" pitchFamily="18" charset="-127"/>
                <a:ea typeface="나눔명조" pitchFamily="18" charset="-127"/>
              </a:rPr>
              <a:t>이 문서는 </a:t>
            </a:r>
            <a:r>
              <a:rPr lang="ko-KR" altLang="en-US" sz="800" dirty="0" err="1">
                <a:solidFill>
                  <a:srgbClr val="42B25D"/>
                </a:solidFill>
                <a:latin typeface="나눔명조" pitchFamily="18" charset="-127"/>
                <a:ea typeface="나눔명조" pitchFamily="18" charset="-127"/>
              </a:rPr>
              <a:t>나눔글꼴로</a:t>
            </a:r>
            <a:r>
              <a:rPr lang="ko-KR" altLang="en-US" sz="800" dirty="0">
                <a:solidFill>
                  <a:srgbClr val="42B25D"/>
                </a:solidFill>
                <a:latin typeface="나눔명조" pitchFamily="18" charset="-127"/>
                <a:ea typeface="나눔명조" pitchFamily="18" charset="-127"/>
              </a:rPr>
              <a:t> 작성되었습니다</a:t>
            </a:r>
            <a:r>
              <a:rPr lang="en-US" altLang="ko-KR" sz="800" dirty="0">
                <a:solidFill>
                  <a:srgbClr val="42B25D"/>
                </a:solidFill>
                <a:latin typeface="나눔명조" pitchFamily="18" charset="-127"/>
                <a:ea typeface="나눔명조" pitchFamily="18" charset="-127"/>
              </a:rPr>
              <a:t>. </a:t>
            </a:r>
            <a:r>
              <a:rPr lang="ko-KR" altLang="en-US" sz="800" dirty="0">
                <a:latin typeface="나눔명조" pitchFamily="18" charset="-127"/>
                <a:ea typeface="나눔명조" pitchFamily="18" charset="-127"/>
                <a:hlinkClick r:id="rId2"/>
              </a:rPr>
              <a:t>다운받기</a:t>
            </a:r>
            <a:endParaRPr lang="ko-KR" altLang="en-US" sz="800" dirty="0"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78236" y="1277998"/>
            <a:ext cx="792000" cy="5022029"/>
          </a:xfrm>
        </p:spPr>
        <p:txBody>
          <a:bodyPr/>
          <a:lstStyle/>
          <a:p>
            <a:r>
              <a:rPr lang="en-US" altLang="ko-KR" dirty="0"/>
              <a:t>JAVA Project - Team 6</a:t>
            </a:r>
          </a:p>
          <a:p>
            <a:r>
              <a:rPr lang="en-US" altLang="ko-KR" dirty="0"/>
              <a:t>Pups Game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841500" y="1332359"/>
            <a:ext cx="6660000" cy="5022000"/>
          </a:xfrm>
        </p:spPr>
        <p:txBody>
          <a:bodyPr/>
          <a:lstStyle/>
          <a:p>
            <a:pPr algn="r"/>
            <a:r>
              <a:rPr lang="ko-KR" altLang="en-US" dirty="0"/>
              <a:t>프로그램 개요 및 설명</a:t>
            </a:r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ko-KR" altLang="en-US" dirty="0"/>
              <a:t>전체 클래스 구조도 설명</a:t>
            </a:r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ko-KR" altLang="en-US" dirty="0"/>
              <a:t>각 클래스 설명</a:t>
            </a:r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ko-KR" altLang="en-US" dirty="0"/>
              <a:t>프로그램 시연</a:t>
            </a:r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ko-KR" altLang="en-US" dirty="0"/>
              <a:t>질의응답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ts val="2200"/>
              </a:lnSpc>
            </a:pPr>
            <a:r>
              <a:rPr lang="en-US" altLang="ko-KR" dirty="0"/>
              <a:t>01</a:t>
            </a:r>
          </a:p>
          <a:p>
            <a:pPr>
              <a:lnSpc>
                <a:spcPts val="2200"/>
              </a:lnSpc>
            </a:pPr>
            <a:endParaRPr lang="en-US" altLang="ko-KR" dirty="0"/>
          </a:p>
          <a:p>
            <a:pPr>
              <a:lnSpc>
                <a:spcPts val="2200"/>
              </a:lnSpc>
            </a:pPr>
            <a:r>
              <a:rPr lang="en-US" altLang="ko-KR" dirty="0"/>
              <a:t>02</a:t>
            </a:r>
          </a:p>
          <a:p>
            <a:pPr>
              <a:lnSpc>
                <a:spcPts val="2200"/>
              </a:lnSpc>
            </a:pPr>
            <a:endParaRPr lang="en-US" altLang="ko-KR" dirty="0"/>
          </a:p>
          <a:p>
            <a:pPr>
              <a:lnSpc>
                <a:spcPts val="2200"/>
              </a:lnSpc>
            </a:pPr>
            <a:r>
              <a:rPr lang="en-US" altLang="ko-KR" dirty="0"/>
              <a:t>03</a:t>
            </a:r>
          </a:p>
          <a:p>
            <a:pPr>
              <a:lnSpc>
                <a:spcPts val="2200"/>
              </a:lnSpc>
            </a:pPr>
            <a:endParaRPr lang="en-US" altLang="ko-KR" dirty="0"/>
          </a:p>
          <a:p>
            <a:pPr>
              <a:lnSpc>
                <a:spcPts val="2200"/>
              </a:lnSpc>
            </a:pPr>
            <a:r>
              <a:rPr lang="en-US" altLang="ko-KR" dirty="0"/>
              <a:t>04</a:t>
            </a:r>
          </a:p>
          <a:p>
            <a:pPr>
              <a:lnSpc>
                <a:spcPts val="2200"/>
              </a:lnSpc>
            </a:pPr>
            <a:endParaRPr lang="en-US" altLang="ko-KR" dirty="0"/>
          </a:p>
          <a:p>
            <a:pPr>
              <a:lnSpc>
                <a:spcPts val="2200"/>
              </a:lnSpc>
            </a:pPr>
            <a:r>
              <a:rPr lang="en-US" altLang="ko-KR" dirty="0"/>
              <a:t>05</a:t>
            </a:r>
          </a:p>
          <a:p>
            <a:pPr>
              <a:lnSpc>
                <a:spcPts val="2200"/>
              </a:lnSpc>
            </a:pP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</a:t>
            </a:r>
          </a:p>
          <a:p>
            <a:r>
              <a:rPr lang="ko-KR" altLang="en-US" dirty="0"/>
              <a:t>목차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1</a:t>
            </a:r>
          </a:p>
          <a:p>
            <a:r>
              <a:rPr lang="ko-KR" altLang="en-US" dirty="0"/>
              <a:t>프로그램 개요</a:t>
            </a:r>
          </a:p>
        </p:txBody>
      </p:sp>
      <p:cxnSp>
        <p:nvCxnSpPr>
          <p:cNvPr id="10" name="직선 연결선 9"/>
          <p:cNvCxnSpPr/>
          <p:nvPr/>
        </p:nvCxnSpPr>
        <p:spPr>
          <a:xfrm rot="5400000">
            <a:off x="8632980" y="6252461"/>
            <a:ext cx="1440000" cy="1588"/>
          </a:xfrm>
          <a:prstGeom prst="line">
            <a:avLst/>
          </a:prstGeom>
          <a:ln w="3810">
            <a:solidFill>
              <a:srgbClr val="42B2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 descr="circ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23274" y="2120161"/>
            <a:ext cx="1258827" cy="1258827"/>
          </a:xfrm>
          <a:prstGeom prst="rect">
            <a:avLst/>
          </a:prstGeom>
        </p:spPr>
      </p:pic>
      <p:pic>
        <p:nvPicPr>
          <p:cNvPr id="12" name="그림 11" descr="circ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23274" y="4036222"/>
            <a:ext cx="1258827" cy="1258827"/>
          </a:xfrm>
          <a:prstGeom prst="rect">
            <a:avLst/>
          </a:prstGeom>
        </p:spPr>
      </p:pic>
      <p:sp>
        <p:nvSpPr>
          <p:cNvPr id="16" name="텍스트 개체 틀 17"/>
          <p:cNvSpPr txBox="1">
            <a:spLocks/>
          </p:cNvSpPr>
          <p:nvPr/>
        </p:nvSpPr>
        <p:spPr>
          <a:xfrm>
            <a:off x="8776687" y="2173574"/>
            <a:ext cx="1152000" cy="1152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buNone/>
              <a:defRPr sz="1300" b="1">
                <a:solidFill>
                  <a:srgbClr val="42B25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marL="391146" lvl="0" indent="-391146">
              <a:spcBef>
                <a:spcPct val="20000"/>
              </a:spcBef>
              <a:defRPr/>
            </a:pPr>
            <a:r>
              <a:rPr lang="en-US" altLang="ko-KR" sz="2000" dirty="0" err="1"/>
              <a:t>PoP</a:t>
            </a:r>
            <a:endParaRPr lang="en-US" altLang="ko-KR" sz="2000" dirty="0"/>
          </a:p>
        </p:txBody>
      </p:sp>
      <p:sp>
        <p:nvSpPr>
          <p:cNvPr id="17" name="텍스트 개체 틀 17"/>
          <p:cNvSpPr txBox="1">
            <a:spLocks/>
          </p:cNvSpPr>
          <p:nvPr/>
        </p:nvSpPr>
        <p:spPr>
          <a:xfrm>
            <a:off x="8776687" y="4089635"/>
            <a:ext cx="1152000" cy="1152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buNone/>
              <a:defRPr sz="1300" b="1">
                <a:solidFill>
                  <a:srgbClr val="42B25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marL="391146" lvl="0" indent="-391146">
              <a:spcBef>
                <a:spcPct val="20000"/>
              </a:spcBef>
              <a:defRPr/>
            </a:pPr>
            <a:r>
              <a:rPr lang="en-US" altLang="ko-KR" sz="2000" dirty="0"/>
              <a:t>Click</a:t>
            </a:r>
          </a:p>
        </p:txBody>
      </p:sp>
      <p:pic>
        <p:nvPicPr>
          <p:cNvPr id="18" name="그림 17" descr="plu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09724" y="3564349"/>
            <a:ext cx="286513" cy="286513"/>
          </a:xfrm>
          <a:prstGeom prst="rect">
            <a:avLst/>
          </a:prstGeom>
        </p:spPr>
      </p:pic>
      <p:cxnSp>
        <p:nvCxnSpPr>
          <p:cNvPr id="19" name="직선 연결선 18"/>
          <p:cNvCxnSpPr/>
          <p:nvPr/>
        </p:nvCxnSpPr>
        <p:spPr>
          <a:xfrm rot="5400000">
            <a:off x="8632980" y="1026000"/>
            <a:ext cx="1440000" cy="1588"/>
          </a:xfrm>
          <a:prstGeom prst="line">
            <a:avLst/>
          </a:prstGeom>
          <a:ln w="3810">
            <a:solidFill>
              <a:srgbClr val="42B2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467" y="1899037"/>
            <a:ext cx="4234467" cy="376318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213" y="3341006"/>
            <a:ext cx="1856975" cy="8792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466" y="1907417"/>
            <a:ext cx="4234467" cy="3763189"/>
          </a:xfrm>
          <a:prstGeom prst="rect">
            <a:avLst/>
          </a:prstGeom>
        </p:spPr>
      </p:pic>
      <p:sp>
        <p:nvSpPr>
          <p:cNvPr id="21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78236" y="1277998"/>
            <a:ext cx="792000" cy="5022029"/>
          </a:xfrm>
        </p:spPr>
        <p:txBody>
          <a:bodyPr/>
          <a:lstStyle/>
          <a:p>
            <a:r>
              <a:rPr lang="en-US" altLang="ko-KR" dirty="0"/>
              <a:t>JAVA Project - Team 6</a:t>
            </a:r>
          </a:p>
          <a:p>
            <a:r>
              <a:rPr lang="en-US" altLang="ko-KR" dirty="0"/>
              <a:t>Pups Game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1</a:t>
            </a:r>
          </a:p>
          <a:p>
            <a:r>
              <a:rPr lang="ko-KR" altLang="en-US" dirty="0"/>
              <a:t>프로그램 개요</a:t>
            </a:r>
          </a:p>
        </p:txBody>
      </p:sp>
      <p:cxnSp>
        <p:nvCxnSpPr>
          <p:cNvPr id="10" name="직선 연결선 9"/>
          <p:cNvCxnSpPr/>
          <p:nvPr/>
        </p:nvCxnSpPr>
        <p:spPr>
          <a:xfrm rot="5400000">
            <a:off x="8632980" y="6252461"/>
            <a:ext cx="1440000" cy="1588"/>
          </a:xfrm>
          <a:prstGeom prst="line">
            <a:avLst/>
          </a:prstGeom>
          <a:ln w="3810">
            <a:solidFill>
              <a:srgbClr val="42B2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rot="5400000">
            <a:off x="8632980" y="1026000"/>
            <a:ext cx="1440000" cy="1588"/>
          </a:xfrm>
          <a:prstGeom prst="line">
            <a:avLst/>
          </a:prstGeom>
          <a:ln w="3810">
            <a:solidFill>
              <a:srgbClr val="42B2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3" y="1463557"/>
            <a:ext cx="381053" cy="38105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3" y="2347616"/>
            <a:ext cx="381053" cy="38105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3" y="3231675"/>
            <a:ext cx="381053" cy="38105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3" y="4115734"/>
            <a:ext cx="381053" cy="38105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3" y="4999793"/>
            <a:ext cx="381053" cy="38105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3" y="5883854"/>
            <a:ext cx="381053" cy="381053"/>
          </a:xfrm>
          <a:prstGeom prst="rect">
            <a:avLst/>
          </a:prstGeom>
        </p:spPr>
      </p:pic>
      <p:sp>
        <p:nvSpPr>
          <p:cNvPr id="20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2538388" y="1500235"/>
            <a:ext cx="864096" cy="211249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: +3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: -3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: +5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674292" y="1277998"/>
            <a:ext cx="3924436" cy="2572864"/>
          </a:xfrm>
          <a:prstGeom prst="rect">
            <a:avLst/>
          </a:prstGeom>
          <a:noFill/>
          <a:ln>
            <a:solidFill>
              <a:srgbClr val="FD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58268" y="1116335"/>
            <a:ext cx="5688632" cy="4416920"/>
          </a:xfrm>
          <a:prstGeom prst="rect">
            <a:avLst/>
          </a:prstGeom>
          <a:noFill/>
          <a:ln>
            <a:solidFill>
              <a:srgbClr val="42B2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78248" y="972319"/>
            <a:ext cx="7272808" cy="561662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24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2538388" y="4104667"/>
            <a:ext cx="864096" cy="108237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: +6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: +7</a:t>
            </a:r>
          </a:p>
        </p:txBody>
      </p:sp>
      <p:sp>
        <p:nvSpPr>
          <p:cNvPr id="25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2538388" y="5902617"/>
            <a:ext cx="864096" cy="108237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: -10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90616" y="3597027"/>
            <a:ext cx="769378" cy="4154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LOW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06740" y="5325506"/>
            <a:ext cx="1160895" cy="4154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MIDDLE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434932" y="6336915"/>
            <a:ext cx="837089" cy="4154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HIGH</a:t>
            </a:r>
            <a:endParaRPr lang="ko-KR" altLang="en-US" dirty="0"/>
          </a:p>
        </p:txBody>
      </p:sp>
      <p:pic>
        <p:nvPicPr>
          <p:cNvPr id="29" name="그림 28" descr="circl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723274" y="2120161"/>
            <a:ext cx="1258827" cy="1258827"/>
          </a:xfrm>
          <a:prstGeom prst="rect">
            <a:avLst/>
          </a:prstGeom>
        </p:spPr>
      </p:pic>
      <p:pic>
        <p:nvPicPr>
          <p:cNvPr id="30" name="그림 29" descr="circl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723274" y="4036222"/>
            <a:ext cx="1258827" cy="1258827"/>
          </a:xfrm>
          <a:prstGeom prst="rect">
            <a:avLst/>
          </a:prstGeom>
        </p:spPr>
      </p:pic>
      <p:sp>
        <p:nvSpPr>
          <p:cNvPr id="31" name="텍스트 개체 틀 17"/>
          <p:cNvSpPr txBox="1">
            <a:spLocks/>
          </p:cNvSpPr>
          <p:nvPr/>
        </p:nvSpPr>
        <p:spPr>
          <a:xfrm>
            <a:off x="8776687" y="2173574"/>
            <a:ext cx="1152000" cy="1152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buNone/>
              <a:defRPr sz="1300" b="1">
                <a:solidFill>
                  <a:srgbClr val="42B25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marL="391146" lvl="0" indent="-391146">
              <a:spcBef>
                <a:spcPct val="20000"/>
              </a:spcBef>
              <a:defRPr/>
            </a:pPr>
            <a:r>
              <a:rPr lang="en-US" altLang="ko-KR" sz="2000" dirty="0" err="1"/>
              <a:t>PoP</a:t>
            </a:r>
            <a:endParaRPr lang="en-US" altLang="ko-KR" sz="2000" dirty="0"/>
          </a:p>
        </p:txBody>
      </p:sp>
      <p:sp>
        <p:nvSpPr>
          <p:cNvPr id="32" name="텍스트 개체 틀 17"/>
          <p:cNvSpPr txBox="1">
            <a:spLocks/>
          </p:cNvSpPr>
          <p:nvPr/>
        </p:nvSpPr>
        <p:spPr>
          <a:xfrm>
            <a:off x="8776687" y="4089635"/>
            <a:ext cx="1152000" cy="1152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buNone/>
              <a:defRPr sz="1300" b="1">
                <a:solidFill>
                  <a:srgbClr val="42B25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marL="391146" lvl="0" indent="-391146">
              <a:spcBef>
                <a:spcPct val="20000"/>
              </a:spcBef>
              <a:defRPr/>
            </a:pPr>
            <a:r>
              <a:rPr lang="en-US" altLang="ko-KR" sz="2000" dirty="0"/>
              <a:t>Click</a:t>
            </a:r>
          </a:p>
        </p:txBody>
      </p:sp>
      <p:pic>
        <p:nvPicPr>
          <p:cNvPr id="33" name="그림 32" descr="plus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209724" y="3564349"/>
            <a:ext cx="286513" cy="286513"/>
          </a:xfrm>
          <a:prstGeom prst="rect">
            <a:avLst/>
          </a:prstGeom>
        </p:spPr>
      </p:pic>
      <p:sp>
        <p:nvSpPr>
          <p:cNvPr id="35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78236" y="1277998"/>
            <a:ext cx="792000" cy="5022029"/>
          </a:xfrm>
        </p:spPr>
        <p:txBody>
          <a:bodyPr/>
          <a:lstStyle/>
          <a:p>
            <a:r>
              <a:rPr lang="en-US" altLang="ko-KR" dirty="0"/>
              <a:t>JAVA Project - Team 6</a:t>
            </a:r>
          </a:p>
          <a:p>
            <a:r>
              <a:rPr lang="en-US" altLang="ko-KR" dirty="0"/>
              <a:t>Pups Game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236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  <p:bldP spid="21" grpId="0" animBg="1"/>
      <p:bldP spid="22" grpId="0" animBg="1"/>
      <p:bldP spid="23" grpId="0" animBg="1"/>
      <p:bldP spid="24" grpId="0" uiExpand="1" build="p"/>
      <p:bldP spid="25" grpId="0" uiExpand="1" build="p"/>
      <p:bldP spid="26" grpId="0" animBg="1"/>
      <p:bldP spid="27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1</a:t>
            </a:r>
          </a:p>
          <a:p>
            <a:r>
              <a:rPr lang="ko-KR" altLang="en-US" dirty="0"/>
              <a:t>프로그램 개요</a:t>
            </a:r>
          </a:p>
        </p:txBody>
      </p:sp>
      <p:cxnSp>
        <p:nvCxnSpPr>
          <p:cNvPr id="10" name="직선 연결선 9"/>
          <p:cNvCxnSpPr/>
          <p:nvPr/>
        </p:nvCxnSpPr>
        <p:spPr>
          <a:xfrm rot="5400000">
            <a:off x="8632980" y="6252461"/>
            <a:ext cx="1440000" cy="1588"/>
          </a:xfrm>
          <a:prstGeom prst="line">
            <a:avLst/>
          </a:prstGeom>
          <a:ln w="3810">
            <a:solidFill>
              <a:srgbClr val="42B2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rot="5400000">
            <a:off x="8632980" y="1026000"/>
            <a:ext cx="1440000" cy="1588"/>
          </a:xfrm>
          <a:prstGeom prst="line">
            <a:avLst/>
          </a:prstGeom>
          <a:ln w="3810">
            <a:solidFill>
              <a:srgbClr val="42B2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11" y="1836415"/>
            <a:ext cx="2280976" cy="109677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748" y="1822461"/>
            <a:ext cx="2309996" cy="111072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75" y="3448586"/>
            <a:ext cx="2482174" cy="117527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75" y="5095977"/>
            <a:ext cx="2482174" cy="1175272"/>
          </a:xfrm>
          <a:prstGeom prst="rect">
            <a:avLst/>
          </a:prstGeom>
        </p:spPr>
      </p:pic>
      <p:pic>
        <p:nvPicPr>
          <p:cNvPr id="20" name="그림 19" descr="circl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23274" y="2120161"/>
            <a:ext cx="1258827" cy="1258827"/>
          </a:xfrm>
          <a:prstGeom prst="rect">
            <a:avLst/>
          </a:prstGeom>
        </p:spPr>
      </p:pic>
      <p:pic>
        <p:nvPicPr>
          <p:cNvPr id="21" name="그림 20" descr="circl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23274" y="4036222"/>
            <a:ext cx="1258827" cy="1258827"/>
          </a:xfrm>
          <a:prstGeom prst="rect">
            <a:avLst/>
          </a:prstGeom>
        </p:spPr>
      </p:pic>
      <p:sp>
        <p:nvSpPr>
          <p:cNvPr id="22" name="텍스트 개체 틀 17"/>
          <p:cNvSpPr txBox="1">
            <a:spLocks/>
          </p:cNvSpPr>
          <p:nvPr/>
        </p:nvSpPr>
        <p:spPr>
          <a:xfrm>
            <a:off x="8776687" y="2173574"/>
            <a:ext cx="1152000" cy="1152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buNone/>
              <a:defRPr sz="1300" b="1">
                <a:solidFill>
                  <a:srgbClr val="42B25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marL="391146" lvl="0" indent="-391146">
              <a:spcBef>
                <a:spcPct val="20000"/>
              </a:spcBef>
              <a:defRPr/>
            </a:pPr>
            <a:r>
              <a:rPr lang="en-US" altLang="ko-KR" sz="2000" dirty="0" err="1"/>
              <a:t>PoP</a:t>
            </a:r>
            <a:endParaRPr lang="en-US" altLang="ko-KR" sz="2000" dirty="0"/>
          </a:p>
        </p:txBody>
      </p:sp>
      <p:sp>
        <p:nvSpPr>
          <p:cNvPr id="23" name="텍스트 개체 틀 17"/>
          <p:cNvSpPr txBox="1">
            <a:spLocks/>
          </p:cNvSpPr>
          <p:nvPr/>
        </p:nvSpPr>
        <p:spPr>
          <a:xfrm>
            <a:off x="8776687" y="4089635"/>
            <a:ext cx="1152000" cy="1152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buNone/>
              <a:defRPr sz="1300" b="1">
                <a:solidFill>
                  <a:srgbClr val="42B25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marL="391146" lvl="0" indent="-391146">
              <a:spcBef>
                <a:spcPct val="20000"/>
              </a:spcBef>
              <a:defRPr/>
            </a:pPr>
            <a:r>
              <a:rPr lang="en-US" altLang="ko-KR" sz="2000" dirty="0"/>
              <a:t>Click</a:t>
            </a:r>
          </a:p>
        </p:txBody>
      </p:sp>
      <p:pic>
        <p:nvPicPr>
          <p:cNvPr id="24" name="그림 23" descr="plus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209724" y="3564349"/>
            <a:ext cx="286513" cy="286513"/>
          </a:xfrm>
          <a:prstGeom prst="rect">
            <a:avLst/>
          </a:prstGeom>
        </p:spPr>
      </p:pic>
      <p:sp>
        <p:nvSpPr>
          <p:cNvPr id="26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78236" y="1277998"/>
            <a:ext cx="792000" cy="5022029"/>
          </a:xfrm>
        </p:spPr>
        <p:txBody>
          <a:bodyPr/>
          <a:lstStyle/>
          <a:p>
            <a:r>
              <a:rPr lang="en-US" altLang="ko-KR" dirty="0"/>
              <a:t>JAVA Project - Team 6</a:t>
            </a:r>
          </a:p>
          <a:p>
            <a:r>
              <a:rPr lang="en-US" altLang="ko-KR" dirty="0"/>
              <a:t>Pups Game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822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UML </a:t>
            </a:r>
            <a:r>
              <a:rPr lang="ko-KR" altLang="en-US" dirty="0"/>
              <a:t>다이어그램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2</a:t>
            </a:r>
          </a:p>
          <a:p>
            <a:r>
              <a:rPr lang="ko-KR" altLang="en-US" dirty="0"/>
              <a:t>전체 클래스 구조도</a:t>
            </a:r>
          </a:p>
        </p:txBody>
      </p:sp>
      <p:pic>
        <p:nvPicPr>
          <p:cNvPr id="9" name="그림 8" descr="plu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46600" y="3378988"/>
            <a:ext cx="286513" cy="286513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 rot="5400000">
            <a:off x="8632980" y="6252461"/>
            <a:ext cx="1440000" cy="1588"/>
          </a:xfrm>
          <a:prstGeom prst="line">
            <a:avLst/>
          </a:prstGeom>
          <a:ln w="3810">
            <a:solidFill>
              <a:srgbClr val="42B2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rot="5400000">
            <a:off x="8632980" y="1026000"/>
            <a:ext cx="1440000" cy="1588"/>
          </a:xfrm>
          <a:prstGeom prst="line">
            <a:avLst/>
          </a:prstGeom>
          <a:ln w="3810">
            <a:solidFill>
              <a:srgbClr val="42B2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304" y="1908423"/>
            <a:ext cx="8595642" cy="4466364"/>
          </a:xfrm>
          <a:prstGeom prst="rect">
            <a:avLst/>
          </a:prstGeom>
        </p:spPr>
      </p:pic>
      <p:sp>
        <p:nvSpPr>
          <p:cNvPr id="23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78236" y="1277998"/>
            <a:ext cx="792000" cy="5022029"/>
          </a:xfrm>
        </p:spPr>
        <p:txBody>
          <a:bodyPr/>
          <a:lstStyle/>
          <a:p>
            <a:r>
              <a:rPr lang="en-US" altLang="ko-KR" dirty="0"/>
              <a:t>JAVA Project - Team 6</a:t>
            </a:r>
          </a:p>
          <a:p>
            <a:r>
              <a:rPr lang="en-US" altLang="ko-KR" dirty="0"/>
              <a:t>Pups Game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61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1389671" y="1090981"/>
            <a:ext cx="5400000" cy="1178421"/>
          </a:xfrm>
        </p:spPr>
        <p:txBody>
          <a:bodyPr/>
          <a:lstStyle/>
          <a:p>
            <a:pPr marL="0" indent="0">
              <a:lnSpc>
                <a:spcPct val="150000"/>
              </a:lnSpc>
            </a:pPr>
            <a:r>
              <a:rPr lang="ko-KR" altLang="en-US" dirty="0"/>
              <a:t>기본 </a:t>
            </a:r>
            <a:r>
              <a:rPr lang="en-US" altLang="ko-KR" dirty="0"/>
              <a:t>GUI </a:t>
            </a:r>
            <a:r>
              <a:rPr lang="ko-KR" altLang="en-US" dirty="0"/>
              <a:t>생성</a:t>
            </a:r>
            <a:endParaRPr lang="en-US" altLang="ko-KR" dirty="0"/>
          </a:p>
        </p:txBody>
      </p:sp>
      <p:pic>
        <p:nvPicPr>
          <p:cNvPr id="6" name="그림 개체 틀 5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45" t="7957" r="34544" b="35630"/>
          <a:stretch/>
        </p:blipFill>
        <p:spPr>
          <a:xfrm>
            <a:off x="3006440" y="2015679"/>
            <a:ext cx="1855348" cy="3313124"/>
          </a:xfrm>
          <a:prstGeom prst="rect">
            <a:avLst/>
          </a:prstGeom>
        </p:spPr>
      </p:pic>
      <p:sp>
        <p:nvSpPr>
          <p:cNvPr id="11" name="텍스트 개체 틀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sz="6000" dirty="0" err="1"/>
              <a:t>PupsGamePanel</a:t>
            </a:r>
            <a:endParaRPr lang="ko-KR" altLang="en-US" sz="6000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3</a:t>
            </a:r>
          </a:p>
          <a:p>
            <a:r>
              <a:rPr lang="ko-KR" altLang="en-US" dirty="0"/>
              <a:t>각 클래스 설명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069904" y="1430782"/>
            <a:ext cx="4510789" cy="2313845"/>
            <a:chOff x="6069904" y="1430782"/>
            <a:chExt cx="4510789" cy="2313845"/>
          </a:xfrm>
        </p:grpSpPr>
        <p:sp>
          <p:nvSpPr>
            <p:cNvPr id="10" name="직사각형 9"/>
            <p:cNvSpPr/>
            <p:nvPr/>
          </p:nvSpPr>
          <p:spPr>
            <a:xfrm>
              <a:off x="7290916" y="1430782"/>
              <a:ext cx="3289777" cy="23138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985" t="77217" r="31200"/>
            <a:stretch/>
          </p:blipFill>
          <p:spPr>
            <a:xfrm>
              <a:off x="6069904" y="2015679"/>
              <a:ext cx="3264396" cy="1557341"/>
            </a:xfrm>
            <a:prstGeom prst="rect">
              <a:avLst/>
            </a:prstGeom>
          </p:spPr>
        </p:pic>
      </p:grpSp>
      <p:sp>
        <p:nvSpPr>
          <p:cNvPr id="16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5616158" y="1090981"/>
            <a:ext cx="5400000" cy="4284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이벤트 </a:t>
            </a:r>
            <a:r>
              <a:rPr lang="ko-KR" altLang="en-US" dirty="0" err="1"/>
              <a:t>핸들러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20" name="오른쪽 화살표 19"/>
          <p:cNvSpPr/>
          <p:nvPr/>
        </p:nvSpPr>
        <p:spPr>
          <a:xfrm>
            <a:off x="2200551" y="1979675"/>
            <a:ext cx="489204" cy="579454"/>
          </a:xfrm>
          <a:prstGeom prst="rightArrow">
            <a:avLst>
              <a:gd name="adj1" fmla="val 60883"/>
              <a:gd name="adj2" fmla="val 50000"/>
            </a:avLst>
          </a:prstGeom>
          <a:solidFill>
            <a:srgbClr val="42B2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5580700" y="1979781"/>
            <a:ext cx="489204" cy="579454"/>
          </a:xfrm>
          <a:prstGeom prst="rightArrow">
            <a:avLst>
              <a:gd name="adj1" fmla="val 60883"/>
              <a:gd name="adj2" fmla="val 50000"/>
            </a:avLst>
          </a:prstGeom>
          <a:solidFill>
            <a:srgbClr val="42B2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78236" y="1277998"/>
            <a:ext cx="792000" cy="5022029"/>
          </a:xfrm>
        </p:spPr>
        <p:txBody>
          <a:bodyPr/>
          <a:lstStyle/>
          <a:p>
            <a:r>
              <a:rPr lang="en-US" altLang="ko-KR" dirty="0"/>
              <a:t>JAVA Project - Team 6</a:t>
            </a:r>
          </a:p>
          <a:p>
            <a:r>
              <a:rPr lang="en-US" altLang="ko-KR" dirty="0"/>
              <a:t>Pups Game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6" grpId="0" build="p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241499" y="1116335"/>
            <a:ext cx="3289777" cy="4284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1831721" y="1297261"/>
            <a:ext cx="5279175" cy="3617572"/>
          </a:xfrm>
        </p:spPr>
        <p:txBody>
          <a:bodyPr/>
          <a:lstStyle/>
          <a:p>
            <a:r>
              <a:rPr lang="ko-KR" altLang="en-US" dirty="0"/>
              <a:t>제한 시간을 위한 클래스</a:t>
            </a:r>
            <a:endParaRPr lang="en-US" altLang="ko-KR" dirty="0"/>
          </a:p>
        </p:txBody>
      </p:sp>
      <p:pic>
        <p:nvPicPr>
          <p:cNvPr id="6" name="그림 개체 틀 5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6" t="-2804" r="62052" b="17887"/>
          <a:stretch/>
        </p:blipFill>
        <p:spPr>
          <a:xfrm>
            <a:off x="7650956" y="1116336"/>
            <a:ext cx="2412268" cy="4896543"/>
          </a:xfrm>
          <a:prstGeom prst="rect">
            <a:avLst/>
          </a:prstGeom>
        </p:spPr>
      </p:pic>
      <p:sp>
        <p:nvSpPr>
          <p:cNvPr id="11" name="텍스트 개체 틀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sz="6000" dirty="0" err="1"/>
              <a:t>TimeThread</a:t>
            </a:r>
            <a:endParaRPr lang="ko-KR" altLang="en-US" sz="6000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3</a:t>
            </a:r>
          </a:p>
          <a:p>
            <a:r>
              <a:rPr lang="ko-KR" altLang="en-US" dirty="0"/>
              <a:t>각 클래스 설명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584" y="2261393"/>
            <a:ext cx="8267700" cy="3038475"/>
          </a:xfrm>
          <a:prstGeom prst="rect">
            <a:avLst/>
          </a:prstGeom>
        </p:spPr>
      </p:pic>
      <p:sp>
        <p:nvSpPr>
          <p:cNvPr id="1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78236" y="1277998"/>
            <a:ext cx="792000" cy="5022029"/>
          </a:xfrm>
        </p:spPr>
        <p:txBody>
          <a:bodyPr/>
          <a:lstStyle/>
          <a:p>
            <a:r>
              <a:rPr lang="en-US" altLang="ko-KR" dirty="0"/>
              <a:t>JAVA Project - Team 6</a:t>
            </a:r>
          </a:p>
          <a:p>
            <a:r>
              <a:rPr lang="en-US" altLang="ko-KR" dirty="0"/>
              <a:t>Pups Game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008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261" y="2088443"/>
            <a:ext cx="6381750" cy="2952750"/>
          </a:xfrm>
          <a:prstGeom prst="rect">
            <a:avLst/>
          </a:prstGeom>
        </p:spPr>
      </p:pic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임의의 아이콘을 생성하는 클래스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개체 틀 5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28" t="5412" r="2473" b="31118"/>
          <a:stretch/>
        </p:blipFill>
        <p:spPr>
          <a:xfrm>
            <a:off x="7650956" y="1277998"/>
            <a:ext cx="2592288" cy="4050805"/>
          </a:xfrm>
          <a:prstGeom prst="rect">
            <a:avLst/>
          </a:prstGeom>
        </p:spPr>
      </p:pic>
      <p:sp>
        <p:nvSpPr>
          <p:cNvPr id="11" name="텍스트 개체 틀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sz="6000" dirty="0" err="1"/>
              <a:t>IconThread</a:t>
            </a:r>
            <a:endParaRPr lang="ko-KR" altLang="en-US" sz="6000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3</a:t>
            </a:r>
          </a:p>
          <a:p>
            <a:r>
              <a:rPr lang="ko-KR" altLang="en-US" dirty="0"/>
              <a:t>각 클래스 설명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050556" y="3312579"/>
            <a:ext cx="4644516" cy="234026"/>
          </a:xfrm>
          <a:prstGeom prst="rect">
            <a:avLst/>
          </a:prstGeom>
          <a:solidFill>
            <a:srgbClr val="FDD0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78236" y="1277998"/>
            <a:ext cx="792000" cy="5022029"/>
          </a:xfrm>
        </p:spPr>
        <p:txBody>
          <a:bodyPr/>
          <a:lstStyle/>
          <a:p>
            <a:r>
              <a:rPr lang="en-US" altLang="ko-KR" dirty="0"/>
              <a:t>JAVA Project - Team 6</a:t>
            </a:r>
          </a:p>
          <a:p>
            <a:r>
              <a:rPr lang="en-US" altLang="ko-KR" dirty="0"/>
              <a:t>Pups Game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7261" y="2606021"/>
            <a:ext cx="70008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0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7" grpId="0" animBg="1"/>
      <p:bldP spid="7" grpId="1" animBg="1"/>
    </p:bldLst>
  </p:timing>
</p:sld>
</file>

<file path=ppt/theme/theme1.xml><?xml version="1.0" encoding="utf-8"?>
<a:theme xmlns:a="http://schemas.openxmlformats.org/drawingml/2006/main" name="Office 테마">
  <a:themeElements>
    <a:clrScheme name="학생용프로젝트발표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224</Words>
  <Application>Microsoft Office PowerPoint</Application>
  <PresentationFormat>사용자 지정</PresentationFormat>
  <Paragraphs>113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네이버 한글한글 아름답게</dc:creator>
  <cp:lastModifiedBy>강승훈</cp:lastModifiedBy>
  <cp:revision>112</cp:revision>
  <dcterms:created xsi:type="dcterms:W3CDTF">2012-01-17T03:47:30Z</dcterms:created>
  <dcterms:modified xsi:type="dcterms:W3CDTF">2016-11-30T13:43:27Z</dcterms:modified>
</cp:coreProperties>
</file>