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5" r:id="rId2"/>
    <p:sldId id="347" r:id="rId3"/>
    <p:sldId id="359" r:id="rId4"/>
    <p:sldId id="361" r:id="rId5"/>
    <p:sldId id="366" r:id="rId6"/>
    <p:sldId id="364" r:id="rId7"/>
    <p:sldId id="365" r:id="rId8"/>
    <p:sldId id="367" r:id="rId9"/>
    <p:sldId id="368" r:id="rId10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FF0000"/>
    <a:srgbClr val="3366FF"/>
    <a:srgbClr val="FFFF66"/>
    <a:srgbClr val="99FF66"/>
    <a:srgbClr val="008000"/>
    <a:srgbClr val="CCCCFF"/>
    <a:srgbClr val="FF9966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032" autoAdjust="0"/>
  </p:normalViewPr>
  <p:slideViewPr>
    <p:cSldViewPr>
      <p:cViewPr>
        <p:scale>
          <a:sx n="80" d="100"/>
          <a:sy n="80" d="100"/>
        </p:scale>
        <p:origin x="-1608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  <a:endParaRPr kumimoji="0" lang="en-US" altLang="ko-KR" sz="2400" b="1" i="0" u="none" strike="noStrike" kern="0" cap="none" spc="0" normalizeH="0" baseline="0" noProof="0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1800" b="1" dirty="0" smtClean="0"/>
              <a:t>Color Matching Game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0897659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1296144"/>
                <a:gridCol w="3744415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작성 </a:t>
            </a:r>
            <a:r>
              <a:rPr lang="en-US" altLang="ko-KR" sz="1300" b="1" dirty="0" smtClean="0"/>
              <a:t>: 3</a:t>
            </a:r>
            <a:r>
              <a:rPr lang="ko-KR" altLang="en-US" sz="1300" b="1" dirty="0" smtClean="0"/>
              <a:t>조 김지영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배지현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김나영</a:t>
            </a:r>
            <a:endParaRPr lang="en-US" altLang="ko-KR" sz="1300" b="1" dirty="0" smtClean="0"/>
          </a:p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최종 수정일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/>
              <a:t>2013.11.28</a:t>
            </a:r>
            <a:endParaRPr lang="ko-KR" altLang="en-US" sz="1300" b="1" dirty="0"/>
          </a:p>
        </p:txBody>
      </p:sp>
    </p:spTree>
    <p:extLst>
      <p:ext uri="{BB962C8B-B14F-4D97-AF65-F5344CB8AC3E}">
        <p14:creationId xmlns="" xmlns:p14="http://schemas.microsoft.com/office/powerpoint/2010/main" val="418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initialPanel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제작자 정보 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나가기 버튼을 선택하여  각 선택한 곳으로 이동하게 해주는 초기화면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시작한다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 게임 패널로 이동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btnGame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gamePanel1)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 게임을 하기 앞서 어떤 게임인지 알려주는 패널로 이동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btnRule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rulePanel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Programmed by-&gt;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 게임을 게임 제작자들 정보가 담긴 패널로 이동                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btnProgrammedBy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ProgrammedByPanel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나간다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나가기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btnExit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6538" y="2576736"/>
            <a:ext cx="5928766" cy="3960440"/>
            <a:chOff x="236538" y="2576736"/>
            <a:chExt cx="5928766" cy="3960440"/>
          </a:xfrm>
        </p:grpSpPr>
        <p:sp>
          <p:nvSpPr>
            <p:cNvPr id="32" name="Text Box 288"/>
            <p:cNvSpPr txBox="1">
              <a:spLocks noChangeArrowheads="1"/>
            </p:cNvSpPr>
            <p:nvPr/>
          </p:nvSpPr>
          <p:spPr bwMode="auto">
            <a:xfrm>
              <a:off x="236538" y="2665636"/>
              <a:ext cx="620712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설비마스터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764704" y="2576736"/>
              <a:ext cx="5400600" cy="39604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68760" y="3224808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n-ea"/>
                  <a:ea typeface="+mn-ea"/>
                </a:rPr>
                <a:t>기억해 이 </a:t>
              </a:r>
              <a:r>
                <a:rPr lang="en-US" altLang="ko-KR" sz="2400" dirty="0" smtClean="0">
                  <a:latin typeface="+mn-ea"/>
                  <a:ea typeface="+mn-ea"/>
                </a:rPr>
                <a:t>‘</a:t>
              </a:r>
              <a:r>
                <a:rPr lang="ko-KR" altLang="en-US" sz="2400" dirty="0" smtClean="0">
                  <a:latin typeface="+mn-ea"/>
                  <a:ea typeface="+mn-ea"/>
                </a:rPr>
                <a:t>색</a:t>
              </a:r>
              <a:r>
                <a:rPr lang="en-US" altLang="ko-KR" sz="2400" dirty="0" smtClean="0">
                  <a:latin typeface="+mn-ea"/>
                  <a:ea typeface="+mn-ea"/>
                </a:rPr>
                <a:t>’</a:t>
              </a:r>
              <a:r>
                <a:rPr lang="ko-KR" altLang="en-US" sz="2400" dirty="0" smtClean="0">
                  <a:latin typeface="+mn-ea"/>
                  <a:ea typeface="+mn-ea"/>
                </a:rPr>
                <a:t>이야</a:t>
              </a:r>
              <a:endParaRPr lang="ko-KR" altLang="en-US" sz="2400" dirty="0">
                <a:latin typeface="+mn-ea"/>
                <a:ea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365104" y="4160912"/>
              <a:ext cx="151216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HY울릉도L" pitchFamily="18" charset="-127"/>
                </a:rPr>
                <a:t>시작한다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072" y="5159732"/>
              <a:ext cx="20162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 bwMode="auto">
          <a:xfrm>
            <a:off x="4365104" y="4664968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Y울릉도L" pitchFamily="18" charset="-127"/>
              </a:rPr>
              <a:t>설명한다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365104" y="5169024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lt"/>
              </a:rPr>
              <a:t>Programmed by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Y울릉도L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365104" y="5673080"/>
            <a:ext cx="151216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n-lt"/>
              </a:rPr>
              <a:t>나간다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601751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화면에서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btnGame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나타나는 패널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(gamePanel1)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① 레벨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(private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level)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 카운트 변수를 활용하여 단계 표시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.(ex&gt; LV.1)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55600" indent="-3556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② 다섯 가지 색깔의 이미지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이미지를 라벨에 저장하고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마우스리스너를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적용하여 보여진 색깔을 순서대로 클릭할 수 있도록 함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55600" indent="-3556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lblColor1, lblColor2, lblColor3, lblColor4, lblColor5</a:t>
                      </a:r>
                    </a:p>
                    <a:p>
                      <a:pPr marL="355600" indent="-3556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패널에서 게임은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단계부터 시작해서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단계까지 진행된다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(gamePanel1~10)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1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단계에서는 색깔 한 개를 보여주고 단계가 진행될 때마다 색깔이 한 개씩 추가된다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55600" indent="-3556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04864" y="4376936"/>
            <a:ext cx="3528392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620516" y="5229915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018455" y="550531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355476" y="5938878"/>
            <a:ext cx="432048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210702" y="5468931"/>
            <a:ext cx="432048" cy="43204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826181" y="5938878"/>
            <a:ext cx="432048" cy="432048"/>
          </a:xfrm>
          <a:prstGeom prst="ellipse">
            <a:avLst/>
          </a:prstGeom>
          <a:solidFill>
            <a:srgbClr val="00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2936" y="452095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레벨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 bwMode="auto">
          <a:xfrm flipH="1">
            <a:off x="1556792" y="5745088"/>
            <a:ext cx="158417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437112" y="4592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+mn-lt"/>
              </a:rPr>
              <a:t>①</a:t>
            </a:r>
            <a:endParaRPr lang="ko-KR" altLang="en-US" sz="18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8720" y="5531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+mn-lt"/>
              </a:rPr>
              <a:t>②</a:t>
            </a:r>
            <a:endParaRPr lang="ko-KR" altLang="en-US" sz="1800" dirty="0">
              <a:latin typeface="+mn-lt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3645024" y="4808984"/>
            <a:ext cx="1008112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 bwMode="auto">
          <a:xfrm>
            <a:off x="4437112" y="6537176"/>
            <a:ext cx="1152128" cy="329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Y울릉도L" pitchFamily="18" charset="-127"/>
              </a:rPr>
              <a:t>도와준다</a:t>
            </a:r>
          </a:p>
        </p:txBody>
      </p:sp>
      <p:sp>
        <p:nvSpPr>
          <p:cNvPr id="25" name="왼쪽 화살표 24"/>
          <p:cNvSpPr/>
          <p:nvPr/>
        </p:nvSpPr>
        <p:spPr bwMode="auto">
          <a:xfrm>
            <a:off x="2564904" y="3152800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화면에서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btnGame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나타나는 패널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(gamePanel1~10)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도와준다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btnHelp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기억해 이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 게임의 아이템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색깔을 다시 한번 빠르게 보여준다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게임을 하는 동안 총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사용 가능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26" name="Picture 2" descr="C:\Users\배지현\Desktop\자바팀플\게임화면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40968" y="2432720"/>
            <a:ext cx="2304256" cy="1765415"/>
          </a:xfrm>
          <a:prstGeom prst="rect">
            <a:avLst/>
          </a:prstGeom>
          <a:noFill/>
        </p:spPr>
      </p:pic>
      <p:sp>
        <p:nvSpPr>
          <p:cNvPr id="20" name="왼쪽 화살표 19"/>
          <p:cNvSpPr/>
          <p:nvPr/>
        </p:nvSpPr>
        <p:spPr bwMode="auto">
          <a:xfrm>
            <a:off x="5229200" y="3800872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204864" y="4376936"/>
            <a:ext cx="3528392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620516" y="5229915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4018455" y="550531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355476" y="5938878"/>
            <a:ext cx="432048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210702" y="5468931"/>
            <a:ext cx="432048" cy="43204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826181" y="5938878"/>
            <a:ext cx="432048" cy="432048"/>
          </a:xfrm>
          <a:prstGeom prst="ellipse">
            <a:avLst/>
          </a:prstGeom>
          <a:solidFill>
            <a:srgbClr val="00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2936" y="452095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레벨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4437112" y="6537176"/>
            <a:ext cx="1152128" cy="329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Y울릉도L" pitchFamily="18" charset="-127"/>
              </a:rPr>
              <a:t>도와준다</a:t>
            </a:r>
          </a:p>
        </p:txBody>
      </p:sp>
      <p:pic>
        <p:nvPicPr>
          <p:cNvPr id="17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25" name="왼쪽 화살표 24"/>
          <p:cNvSpPr/>
          <p:nvPr/>
        </p:nvSpPr>
        <p:spPr bwMode="auto">
          <a:xfrm>
            <a:off x="2564904" y="3152800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게임설명화면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Char char="-"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화면에서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클릭 시 나타나는 패널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rulePanel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① 이미지로 게임 방법 설명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먼저 주어진 색깔들이 순서대로 깜빡이는 것을 본 후 순서대로 색깔을 클릭하는 게임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‘next’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btnNext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클릭하면 다음 게임 설명 이미지가 나타남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204864" y="4376936"/>
            <a:ext cx="3528392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7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25" name="왼쪽 화살표 24"/>
          <p:cNvSpPr/>
          <p:nvPr/>
        </p:nvSpPr>
        <p:spPr bwMode="auto">
          <a:xfrm>
            <a:off x="2564904" y="3368824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80928" y="5025008"/>
            <a:ext cx="2223864" cy="1679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356992" y="6321152"/>
            <a:ext cx="927720" cy="2796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NEXT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1844824" y="5817096"/>
            <a:ext cx="151216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24744" y="5601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+mn-lt"/>
              </a:rPr>
              <a:t>①</a:t>
            </a:r>
            <a:endParaRPr lang="ko-KR" alt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1248" y="62491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+mn-lt"/>
              </a:rPr>
              <a:t>②</a:t>
            </a:r>
            <a:endParaRPr lang="ko-KR" altLang="en-US" sz="1800" dirty="0">
              <a:latin typeface="+mn-lt"/>
            </a:endParaRPr>
          </a:p>
        </p:txBody>
      </p:sp>
      <p:cxnSp>
        <p:nvCxnSpPr>
          <p:cNvPr id="30" name="직선 화살표 연결선 29"/>
          <p:cNvCxnSpPr>
            <a:stCxn id="19" idx="3"/>
          </p:cNvCxnSpPr>
          <p:nvPr/>
        </p:nvCxnSpPr>
        <p:spPr bwMode="auto">
          <a:xfrm>
            <a:off x="4284712" y="6460976"/>
            <a:ext cx="1664568" cy="4192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제작자 소개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화면에서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‘Programmed by’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btnProgrammedBy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나타나는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ProgrammedByPanel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제작자의 정보와 버전 정보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저작권 명시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04864" y="4376936"/>
            <a:ext cx="3528392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708921" y="5313040"/>
            <a:ext cx="2232248" cy="13681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Sejong</a:t>
            </a:r>
            <a:r>
              <a:rPr lang="en-US" altLang="ko-KR" sz="11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Univ.</a:t>
            </a: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ComputerEngineering</a:t>
            </a:r>
            <a:endParaRPr lang="en-US" altLang="ko-KR" sz="11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122029 Kim </a:t>
            </a:r>
            <a:r>
              <a:rPr lang="en-US" altLang="ko-KR" sz="11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JiYoung</a:t>
            </a:r>
            <a:endParaRPr lang="en-US" altLang="ko-KR" sz="11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122080 </a:t>
            </a:r>
            <a:r>
              <a:rPr lang="en-US" altLang="ko-KR" sz="11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Bae</a:t>
            </a:r>
            <a:r>
              <a:rPr lang="en-US" altLang="ko-KR" sz="11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JiHyun</a:t>
            </a:r>
            <a:endParaRPr lang="en-US" altLang="ko-KR" sz="11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122118 Kim </a:t>
            </a:r>
            <a:r>
              <a:rPr lang="en-US" altLang="ko-KR" sz="11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NaYoung</a:t>
            </a:r>
            <a:endParaRPr lang="en-US" altLang="ko-KR" sz="11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6872" y="6753200"/>
            <a:ext cx="3384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COPYRIGHTS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ⓒ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SEJONG  UNIVERSITY.ALL RIGHTS RESERVED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6912" y="480898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Programmed by</a:t>
            </a:r>
            <a:endParaRPr lang="ko-KR" altLang="en-US" sz="16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9160" y="466496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v1.00</a:t>
            </a:r>
          </a:p>
        </p:txBody>
      </p:sp>
      <p:pic>
        <p:nvPicPr>
          <p:cNvPr id="13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25" name="왼쪽 화살표 24"/>
          <p:cNvSpPr/>
          <p:nvPr/>
        </p:nvSpPr>
        <p:spPr bwMode="auto">
          <a:xfrm>
            <a:off x="2564904" y="3607840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화면에서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나간다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btnExit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 시 나타나는 확인 창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JOptionPane.showConfirmDialog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YES_OPTION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경우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NO_OPTION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경우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initialPanel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32856" y="5169024"/>
            <a:ext cx="3024336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132856" y="5169024"/>
            <a:ext cx="3024336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01280" y="5745088"/>
            <a:ext cx="639688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YES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93368" y="5745088"/>
            <a:ext cx="639688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077072" y="5745088"/>
            <a:ext cx="639688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CANCEL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3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25" name="왼쪽 화살표 24"/>
          <p:cNvSpPr/>
          <p:nvPr/>
        </p:nvSpPr>
        <p:spPr bwMode="auto">
          <a:xfrm>
            <a:off x="2564904" y="3836497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864" y="5313040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정말 나가시겠습니까</a:t>
            </a:r>
            <a:r>
              <a:rPr lang="en-US" altLang="ko-KR" sz="1050" smtClean="0"/>
              <a:t>?</a:t>
            </a:r>
            <a:endParaRPr lang="ko-KR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중 실패 했을 때 뜨는 확인 창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showConfirmDialog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JOptionPane.showConfirmDialog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YES_OPTION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경우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gamePanel1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NO_OPTION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경우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initialPanel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26" name="Picture 2" descr="C:\Users\배지현\Desktop\자바팀플\게임화면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40968" y="2432720"/>
            <a:ext cx="2304256" cy="1765415"/>
          </a:xfrm>
          <a:prstGeom prst="rect">
            <a:avLst/>
          </a:prstGeom>
          <a:noFill/>
        </p:spPr>
      </p:pic>
      <p:pic>
        <p:nvPicPr>
          <p:cNvPr id="17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25" name="왼쪽 화살표 24"/>
          <p:cNvSpPr/>
          <p:nvPr/>
        </p:nvSpPr>
        <p:spPr bwMode="auto">
          <a:xfrm>
            <a:off x="2564904" y="3152800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32856" y="5169024"/>
            <a:ext cx="3024336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132856" y="5169024"/>
            <a:ext cx="3024336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501280" y="5745088"/>
            <a:ext cx="639688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YES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293368" y="5745088"/>
            <a:ext cx="639688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077072" y="5745088"/>
            <a:ext cx="639688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CANCEL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4864" y="5313040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다시 하시겠습니까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417734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2013-11-28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엔딩화면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Char char="-"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성공 후 나타나는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엔딩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endingPanel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Char char="-"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Char char="-"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FontTx/>
                        <a:buChar char="-"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다시하기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btnReplay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게임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(gamePanel1)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처음으로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btnGoInitial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초기 화면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initialPanel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26" name="Picture 2" descr="C:\Users\배지현\Desktop\자바팀플\게임화면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40968" y="2432720"/>
            <a:ext cx="2304256" cy="1765415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 bwMode="auto">
          <a:xfrm>
            <a:off x="2204864" y="4376936"/>
            <a:ext cx="3528392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7" name="Picture 2" descr="C:\Users\배지현\Desktop\자바팀플\기본배경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669" y="2432720"/>
            <a:ext cx="2472259" cy="1826401"/>
          </a:xfrm>
          <a:prstGeom prst="rect">
            <a:avLst/>
          </a:prstGeom>
          <a:noFill/>
        </p:spPr>
      </p:pic>
      <p:sp>
        <p:nvSpPr>
          <p:cNvPr id="25" name="왼쪽 화살표 24"/>
          <p:cNvSpPr/>
          <p:nvPr/>
        </p:nvSpPr>
        <p:spPr bwMode="auto">
          <a:xfrm>
            <a:off x="2564904" y="3152800"/>
            <a:ext cx="432048" cy="21602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2050" name="Picture 2" descr="C:\Users\배지현\Desktop\자바팀플\축하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90888" y="5067300"/>
            <a:ext cx="1370804" cy="132586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 bwMode="auto">
          <a:xfrm>
            <a:off x="3068960" y="6681192"/>
            <a:ext cx="792088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 smtClean="0"/>
              <a:t>다시하기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21088" y="6681192"/>
            <a:ext cx="792088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처음으로</a:t>
            </a:r>
          </a:p>
        </p:txBody>
      </p:sp>
    </p:spTree>
    <p:extLst>
      <p:ext uri="{BB962C8B-B14F-4D97-AF65-F5344CB8AC3E}">
        <p14:creationId xmlns=""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17804</TotalTime>
  <Words>672</Words>
  <Application>Microsoft Office PowerPoint</Application>
  <PresentationFormat>A4 용지(210x297mm)</PresentationFormat>
  <Paragraphs>222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   JAVA 프로젝트  UI 정의서 ver.01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IT지원센터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배지현</cp:lastModifiedBy>
  <cp:revision>897</cp:revision>
  <cp:lastPrinted>2009-04-24T01:46:27Z</cp:lastPrinted>
  <dcterms:created xsi:type="dcterms:W3CDTF">2005-05-24T04:59:31Z</dcterms:created>
  <dcterms:modified xsi:type="dcterms:W3CDTF">2013-11-28T09:26:18Z</dcterms:modified>
</cp:coreProperties>
</file>