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5" r:id="rId2"/>
    <p:sldId id="347" r:id="rId3"/>
    <p:sldId id="360" r:id="rId4"/>
    <p:sldId id="356" r:id="rId5"/>
    <p:sldId id="358" r:id="rId6"/>
    <p:sldId id="359" r:id="rId7"/>
    <p:sldId id="357" r:id="rId8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33CC"/>
    <a:srgbClr val="FFFF66"/>
    <a:srgbClr val="FF0000"/>
    <a:srgbClr val="99FF66"/>
    <a:srgbClr val="008000"/>
    <a:srgbClr val="CCCCFF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4032" autoAdjust="0"/>
  </p:normalViewPr>
  <p:slideViewPr>
    <p:cSldViewPr>
      <p:cViewPr>
        <p:scale>
          <a:sx n="100" d="100"/>
          <a:sy n="100" d="100"/>
        </p:scale>
        <p:origin x="-822" y="274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29954" y="435546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JAVA Programming</a:t>
            </a:r>
            <a:endParaRPr kumimoji="0" lang="en-US" altLang="ko-KR" sz="2400" b="1" i="0" u="none" strike="noStrike" kern="0" cap="none" spc="0" normalizeH="0" baseline="0" noProof="0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 JAVA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정의서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ko-KR" altLang="en-US" sz="1800" b="1" dirty="0" smtClean="0"/>
              <a:t>다이아몬드를 찾아라</a:t>
            </a:r>
            <a:r>
              <a:rPr lang="en-US" altLang="ko-KR" sz="1800" b="1" dirty="0" smtClean="0"/>
              <a:t>!!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42569"/>
              </p:ext>
            </p:extLst>
          </p:nvPr>
        </p:nvGraphicFramePr>
        <p:xfrm>
          <a:off x="260648" y="6753200"/>
          <a:ext cx="6408711" cy="26462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/>
                <a:gridCol w="1296144"/>
                <a:gridCol w="3744415"/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시작 화면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실행 시 보여지는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GUI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큰 틀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전체적인 큰 틀의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GUI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를 구성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세부사항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세부적인 아이콘과 디자인을 구성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 창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사용자가 개수를 직접 입력하는 부분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승패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게임이 이겼을 때와 졌을 때 디스플레이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도움말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게임설명을 눌렀을 때 보여지는 디자인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2195612" y="5457056"/>
            <a:ext cx="4401740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 smtClean="0"/>
              <a:t>	4</a:t>
            </a:r>
            <a:r>
              <a:rPr lang="ko-KR" altLang="en-US" sz="1300" b="1" dirty="0" smtClean="0"/>
              <a:t>조 </a:t>
            </a:r>
            <a:endParaRPr lang="en-US" altLang="ko-KR" sz="1300" b="1" dirty="0" smtClean="0"/>
          </a:p>
          <a:p>
            <a:pPr algn="r"/>
            <a:r>
              <a:rPr lang="ko-KR" altLang="en-US" sz="1300" b="1" dirty="0" smtClean="0"/>
              <a:t>박금주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장현수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박성권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박종완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원정용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93353"/>
              </p:ext>
            </p:extLst>
          </p:nvPr>
        </p:nvGraphicFramePr>
        <p:xfrm>
          <a:off x="152400" y="1212777"/>
          <a:ext cx="6553200" cy="8463066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566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박금주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2013.11.26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 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014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41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25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실행 시 처음 화면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기능을 활용 하여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START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누르면 게임 시작 화면으로 이동한다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66" y="2954660"/>
            <a:ext cx="44577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C:\Users\JongWan\AppData\Local\Microsoft\Windows\Temporary Internet Files\Content.IE5\0UYUWM6G\MP900439111[1]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19" y="3385963"/>
            <a:ext cx="3996656" cy="310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792" b="74257" l="23810" r="839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5507904"/>
            <a:ext cx="1600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37369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박금주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박종완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2013.11.26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GUI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큰 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Mainpanel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JPanel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이용하여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Subpanel 100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개가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들어가는 부분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Rightpanel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이용하여 여러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개의 아이콘과 정보를 나타낼 부분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Belowpanel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r>
                        <a:rPr kumimoji="1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Jlabel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남아있는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목숨 표시해줄 부분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2938462"/>
            <a:ext cx="4667250" cy="4029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7997" y="4304928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18764" y="437693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0452" y="617713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997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86398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박금주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2013.11.26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세부사항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제일 큰 네모난 부분에 랜덤적으로 카드가 뿌려지는 부분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오른쪽 패널엔 화면에 디스플레이 되는 폭탄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쉼터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생명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힌트상자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다이아몬드의 개수를 표시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아래쪽 패널엔 남아있는 하트의 개수를 보여준다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3014663"/>
            <a:ext cx="43529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3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72170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박금주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2013.11.26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 창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때 폭탄 개수와 생명 개수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힌트 개수를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설정할 수 있는 창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 직접 숫자를 입력하고 예 버튼을 누르면 다음으로 설정하는 창이 나온다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3" y="2643560"/>
            <a:ext cx="2561311" cy="152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18" y="3944888"/>
            <a:ext cx="2597727" cy="154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76" y="5241032"/>
            <a:ext cx="2561311" cy="156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0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72354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박금주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2013.11.26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승패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JOptionPane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200" i="1" dirty="0" err="1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showConfirmDialog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이기고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졌을 때 화면에 나타나는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예를 누르면 다시 게임이 시작되고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아니오를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누르면 카드를 모두 보여준다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39" y="3008784"/>
            <a:ext cx="3000921" cy="33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0716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/>
                <a:gridCol w="228600"/>
                <a:gridCol w="306387"/>
                <a:gridCol w="1681163"/>
                <a:gridCol w="1279525"/>
                <a:gridCol w="2522537"/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박금주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2013.11.26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도움말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How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버튼을 눌렀을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때 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JOptionPane</a:t>
                      </a:r>
                      <a:r>
                        <a:rPr lang="en-US" altLang="ko-KR" sz="1200" dirty="0" err="1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200" i="1" dirty="0" err="1" smtClean="0">
                          <a:solidFill>
                            <a:srgbClr val="000000"/>
                          </a:solidFill>
                          <a:highlight>
                            <a:srgbClr val="E8F2FE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showConfirmDialog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게임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설명을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해주는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예를 누르면 다음 설명으로 넘어가고 </a:t>
                      </a: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아니오를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누르면 이전 설명으로 돌아가고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indent="-457200" algn="l" defTabSz="649288">
                        <a:spcBef>
                          <a:spcPct val="20000"/>
                        </a:spcBef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취소를 누르면 창이 꺼진다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기능 정의서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3028950"/>
            <a:ext cx="55530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8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17425</TotalTime>
  <Words>394</Words>
  <Application>Microsoft Office PowerPoint</Application>
  <PresentationFormat>A4 용지(210x297mm)</PresentationFormat>
  <Paragraphs>158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기본 디자인</vt:lpstr>
      <vt:lpstr>   JAVA 프로젝트  UI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JongWan</cp:lastModifiedBy>
  <cp:revision>881</cp:revision>
  <cp:lastPrinted>2009-04-24T01:46:27Z</cp:lastPrinted>
  <dcterms:created xsi:type="dcterms:W3CDTF">2005-05-24T04:59:31Z</dcterms:created>
  <dcterms:modified xsi:type="dcterms:W3CDTF">2013-11-26T08:29:14Z</dcterms:modified>
</cp:coreProperties>
</file>