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5" r:id="rId2"/>
    <p:sldId id="356" r:id="rId3"/>
    <p:sldId id="360" r:id="rId4"/>
    <p:sldId id="357" r:id="rId5"/>
    <p:sldId id="358" r:id="rId6"/>
    <p:sldId id="359" r:id="rId7"/>
  </p:sldIdLst>
  <p:sldSz cx="6858000" cy="9906000" type="A4"/>
  <p:notesSz cx="6669088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AYeon" initials="K" lastIdx="1" clrIdx="0">
    <p:extLst>
      <p:ext uri="{19B8F6BF-5375-455C-9EA6-DF929625EA0E}">
        <p15:presenceInfo xmlns:p15="http://schemas.microsoft.com/office/powerpoint/2012/main" userId="KimAYe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33CC"/>
    <a:srgbClr val="FFFF66"/>
    <a:srgbClr val="FF0000"/>
    <a:srgbClr val="99FF66"/>
    <a:srgbClr val="008000"/>
    <a:srgbClr val="CCCCFF"/>
    <a:srgbClr val="FF99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032" autoAdjust="0"/>
  </p:normalViewPr>
  <p:slideViewPr>
    <p:cSldViewPr>
      <p:cViewPr>
        <p:scale>
          <a:sx n="75" d="100"/>
          <a:sy n="75" d="100"/>
        </p:scale>
        <p:origin x="2246" y="-125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6B3AC48-8713-40C8-81FE-23ADCDBB2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9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6288" y="744538"/>
            <a:ext cx="25765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49846C-EB45-41C0-8537-B943695D55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8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1749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95673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5416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54259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7873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08050"/>
            <a:ext cx="6858000" cy="2476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129954" y="435546"/>
            <a:ext cx="30812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JAVA Programming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8640" y="3008784"/>
            <a:ext cx="6480720" cy="1156345"/>
          </a:xfrm>
        </p:spPr>
        <p:txBody>
          <a:bodyPr/>
          <a:lstStyle/>
          <a:p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  JAVA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 UI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ver.01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52736" y="4592961"/>
            <a:ext cx="4800600" cy="792087"/>
          </a:xfrm>
        </p:spPr>
        <p:txBody>
          <a:bodyPr/>
          <a:lstStyle/>
          <a:p>
            <a:r>
              <a:rPr lang="en-US" altLang="ko-KR" sz="1800" b="1" dirty="0" err="1"/>
              <a:t>PuPs</a:t>
            </a:r>
            <a:r>
              <a:rPr lang="en-US" altLang="ko-KR" sz="1800" b="1" dirty="0"/>
              <a:t>(Pop up Points) </a:t>
            </a:r>
            <a:r>
              <a:rPr lang="ko-KR" altLang="en-US" sz="1800" b="1" dirty="0"/>
              <a:t>구현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052736" y="3656856"/>
            <a:ext cx="5805264" cy="1440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56228"/>
              </p:ext>
            </p:extLst>
          </p:nvPr>
        </p:nvGraphicFramePr>
        <p:xfrm>
          <a:off x="260648" y="6753200"/>
          <a:ext cx="6408711" cy="3024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history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부제목 4"/>
          <p:cNvSpPr txBox="1">
            <a:spLocks/>
          </p:cNvSpPr>
          <p:nvPr/>
        </p:nvSpPr>
        <p:spPr>
          <a:xfrm>
            <a:off x="2195612" y="3800872"/>
            <a:ext cx="4401740" cy="576064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ko-KR" sz="1300" b="1" dirty="0"/>
              <a:t>	</a:t>
            </a:r>
            <a:r>
              <a:rPr lang="ko-KR" altLang="en-US" sz="1300" b="1" dirty="0"/>
              <a:t>작성 </a:t>
            </a:r>
            <a:r>
              <a:rPr lang="en-US" altLang="ko-KR" sz="1300" b="1" dirty="0"/>
              <a:t>: 6</a:t>
            </a:r>
            <a:r>
              <a:rPr lang="ko-KR" altLang="en-US" sz="1300" b="1" dirty="0"/>
              <a:t>조 김아연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김희주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강승훈</a:t>
            </a:r>
            <a:endParaRPr lang="en-US" altLang="ko-KR" sz="1300" b="1" dirty="0"/>
          </a:p>
          <a:p>
            <a:pPr algn="r"/>
            <a:r>
              <a:rPr lang="en-US" altLang="ko-KR" sz="1300" b="1" dirty="0"/>
              <a:t>	</a:t>
            </a:r>
            <a:r>
              <a:rPr lang="ko-KR" altLang="en-US" sz="1300" b="1" dirty="0"/>
              <a:t>최종 수정일 </a:t>
            </a:r>
            <a:r>
              <a:rPr lang="en-US" altLang="ko-KR" sz="1300" b="1" dirty="0"/>
              <a:t>: 2016.11.23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18664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36929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16/11/18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전체 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JFrame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전체 화면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JPanel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–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leftPanel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메뉴 창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lblStage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lblScore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lblTime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btnStart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btnExit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담겨있는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Panel)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 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JPanel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–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rightPanel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실행 창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(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btnIcon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lblLife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담겨있는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Panel)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874" y="2891856"/>
            <a:ext cx="4348252" cy="35733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03" y="2899190"/>
            <a:ext cx="408934" cy="3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6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94686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16/11/18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 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28600" marR="0" lvl="0" indent="-228600" algn="l" defTabSz="649288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누르기 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 이외의 것들은 비활성화하기 위해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enable(false)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설정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228600" indent="-2286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기능을 활용하여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카운트다운 후 게임 시작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Thread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사용하여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카운트다운 실행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기능을 활용하여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EXIT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게임 종료를 묻는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JDialog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나타남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095" y="2932100"/>
            <a:ext cx="4245810" cy="35330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00" y="3806096"/>
            <a:ext cx="952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/>
              <a:t>5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97892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9689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16.11.18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실행화면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사용하여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nStage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저장된 현재 스테이지 표시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사용하여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nScore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저장된 현재 획득한 점수와 제한 점수 표시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Thread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기능을 활용하여 현재 남은 시간 표시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게임이 시작하면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enable(false)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하여 비활성화함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사용하여 게임에 사용되는 아이콘 화면에 표시하고 누르면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nScore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값이 증가 또는 감소함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사용하여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nLife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저장된 현재 남은 생명 표시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게임에서 쓸 수 있는 생명은 총 세 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  <a:buAutoNum type="arabicPeriod"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제한 시간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동안 제한 점수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점을 넘지 못하면 생명 하나 감소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넘으면 다음 스테이지로 이동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760" y="2884268"/>
            <a:ext cx="4320480" cy="3508892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 bwMode="auto">
          <a:xfrm>
            <a:off x="3075310" y="3584848"/>
            <a:ext cx="209674" cy="21602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629708" y="5550182"/>
            <a:ext cx="231339" cy="26691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4941168" y="4232920"/>
            <a:ext cx="216024" cy="21602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" name="이등변 삼각형 2"/>
          <p:cNvSpPr/>
          <p:nvPr/>
        </p:nvSpPr>
        <p:spPr bwMode="auto">
          <a:xfrm>
            <a:off x="4090718" y="4736976"/>
            <a:ext cx="274385" cy="216024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1" name="이등변 삼각형 10"/>
          <p:cNvSpPr/>
          <p:nvPr/>
        </p:nvSpPr>
        <p:spPr bwMode="auto">
          <a:xfrm>
            <a:off x="2839870" y="5097016"/>
            <a:ext cx="301098" cy="236431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300518" y="3656856"/>
            <a:ext cx="28061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621458" y="5345384"/>
            <a:ext cx="247702" cy="2556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429000" y="4301480"/>
            <a:ext cx="288032" cy="2914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3629708" y="6445668"/>
            <a:ext cx="2823627" cy="511248"/>
          </a:xfrm>
          <a:prstGeom prst="wedgeRoundRectCallout">
            <a:avLst>
              <a:gd name="adj1" fmla="val -35369"/>
              <a:gd name="adj2" fmla="val -9634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>
                <a:latin typeface="Gadugi" panose="020B0502040204020203" pitchFamily="34" charset="0"/>
              </a:rPr>
              <a:t>게임 실행 창</a:t>
            </a:r>
            <a:endParaRPr kumimoji="1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dugi" panose="020B0502040204020203" pitchFamily="34" charset="0"/>
            </a:endParaRPr>
          </a:p>
        </p:txBody>
      </p:sp>
      <p:sp>
        <p:nvSpPr>
          <p:cNvPr id="12" name="설명선 1(강조선) 11"/>
          <p:cNvSpPr/>
          <p:nvPr/>
        </p:nvSpPr>
        <p:spPr bwMode="auto">
          <a:xfrm>
            <a:off x="282352" y="3224808"/>
            <a:ext cx="914400" cy="288032"/>
          </a:xfrm>
          <a:prstGeom prst="accentCallout1">
            <a:avLst>
              <a:gd name="adj1" fmla="val 31041"/>
              <a:gd name="adj2" fmla="val 99902"/>
              <a:gd name="adj3" fmla="val 67236"/>
              <a:gd name="adj4" fmla="val 121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/>
              <a:t>현재 </a:t>
            </a:r>
            <a:r>
              <a:rPr lang="en-US" altLang="ko-KR" sz="1000" dirty="0"/>
              <a:t>STAGE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설명선 1(강조선) 20"/>
          <p:cNvSpPr/>
          <p:nvPr/>
        </p:nvSpPr>
        <p:spPr bwMode="auto">
          <a:xfrm>
            <a:off x="282352" y="3800872"/>
            <a:ext cx="914400" cy="360040"/>
          </a:xfrm>
          <a:prstGeom prst="accentCallout1">
            <a:avLst>
              <a:gd name="adj1" fmla="val 31041"/>
              <a:gd name="adj2" fmla="val 99902"/>
              <a:gd name="adj3" fmla="val 29887"/>
              <a:gd name="adj4" fmla="val 12519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/>
              <a:t>현재 </a:t>
            </a:r>
            <a:r>
              <a:rPr lang="en-US" altLang="ko-KR" sz="1000" dirty="0"/>
              <a:t>SCORE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제한 점수</a:t>
            </a:r>
          </a:p>
        </p:txBody>
      </p:sp>
      <p:sp>
        <p:nvSpPr>
          <p:cNvPr id="22" name="설명선 1(강조선) 21"/>
          <p:cNvSpPr/>
          <p:nvPr/>
        </p:nvSpPr>
        <p:spPr bwMode="auto">
          <a:xfrm>
            <a:off x="260648" y="4453832"/>
            <a:ext cx="914400" cy="643184"/>
          </a:xfrm>
          <a:prstGeom prst="accentCallout1">
            <a:avLst>
              <a:gd name="adj1" fmla="val 54747"/>
              <a:gd name="adj2" fmla="val 103432"/>
              <a:gd name="adj3" fmla="val 26289"/>
              <a:gd name="adj4" fmla="val 12637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/>
              <a:t>타이머</a:t>
            </a:r>
            <a:endParaRPr lang="en-US" altLang="ko-KR" sz="1000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(45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초 부터 시작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후 </a:t>
            </a:r>
            <a:r>
              <a:rPr kumimoji="1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카운팅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설명선 1(강조선) 15"/>
          <p:cNvSpPr/>
          <p:nvPr/>
        </p:nvSpPr>
        <p:spPr bwMode="auto">
          <a:xfrm>
            <a:off x="5839069" y="5755990"/>
            <a:ext cx="614266" cy="386380"/>
          </a:xfrm>
          <a:prstGeom prst="accentCallout1">
            <a:avLst>
              <a:gd name="adj1" fmla="val 18750"/>
              <a:gd name="adj2" fmla="val -8333"/>
              <a:gd name="adj3" fmla="val 75571"/>
              <a:gd name="adj4" fmla="val -754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울릉도L" pitchFamily="18" charset="-127"/>
                <a:ea typeface="HY울릉도L" pitchFamily="18" charset="-127"/>
              </a:rPr>
              <a:t>생명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/>
              <a:t>(</a:t>
            </a:r>
            <a:r>
              <a:rPr lang="ko-KR" altLang="en-US" sz="1000" dirty="0"/>
              <a:t>기본 </a:t>
            </a:r>
            <a:r>
              <a:rPr lang="en-US" altLang="ko-KR" sz="1000" dirty="0"/>
              <a:t>3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38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07996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16.11.18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EXIT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JDialog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이용하여 게임을 끝낼 것인지 사용자에게 묻는다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Yes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눌렀을 경우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종료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시작 전 상황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초기화 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NO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눌렀을 경우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 EXIT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누르기 전 상황으로 돌아가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게임을 계속 이어간다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CANCLE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눌렀을 경우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EXIT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누르기 전 상황으로 돌아가 게임을 계속 이어간다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340768" y="3517032"/>
            <a:ext cx="4392488" cy="22280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4404" y="3944888"/>
            <a:ext cx="78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adugi" panose="020B0502040204020203" pitchFamily="34" charset="0"/>
              </a:rPr>
              <a:t>EXIT?</a:t>
            </a:r>
            <a:endParaRPr lang="ko-KR" altLang="en-US" sz="2000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2628" y="4880992"/>
            <a:ext cx="49084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Gadugi" panose="020B0502040204020203" pitchFamily="34" charset="0"/>
              </a:rPr>
              <a:t>YES</a:t>
            </a:r>
            <a:endParaRPr lang="ko-KR" altLang="en-US" sz="1500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5414" y="4880992"/>
            <a:ext cx="47320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Gadugi" panose="020B0502040204020203" pitchFamily="34" charset="0"/>
              </a:rPr>
              <a:t>NO</a:t>
            </a:r>
            <a:endParaRPr lang="ko-KR" altLang="en-US" sz="1500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3976" y="4880992"/>
            <a:ext cx="87716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Gadugi" panose="020B0502040204020203" pitchFamily="34" charset="0"/>
              </a:rPr>
              <a:t>CANCLE</a:t>
            </a:r>
            <a:endParaRPr lang="ko-KR" altLang="en-US" sz="1500" dirty="0">
              <a:latin typeface="Gadugi" panose="020B0502040204020203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340768" y="3224808"/>
            <a:ext cx="4392488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0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4031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16.11.18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종료 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생명을 모두 감소했을 경우에 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JDialog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이용하여 게임을 계속할 것인지 사용자에게 묻는다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 Yes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눌렀을 경우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첫번째 스테이지로 돌아가 생명 세 개를 다시 얻고 게임을 시작한다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 NO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눌렀을 경우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 START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누르기 전 상황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돌아간다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CANCLE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눌렀을 경우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649288">
                        <a:spcBef>
                          <a:spcPct val="20000"/>
                        </a:spcBef>
                        <a:buNone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게임이 종료한 화면에 그대로 남는다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340768" y="3512840"/>
            <a:ext cx="4392488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5103" y="3944888"/>
            <a:ext cx="154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adugi" panose="020B0502040204020203" pitchFamily="34" charset="0"/>
              </a:rPr>
              <a:t>CONTINUE?</a:t>
            </a:r>
            <a:endParaRPr lang="ko-KR" altLang="en-US" sz="2000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2628" y="4880992"/>
            <a:ext cx="49084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Gadugi" panose="020B0502040204020203" pitchFamily="34" charset="0"/>
              </a:rPr>
              <a:t>YES</a:t>
            </a:r>
            <a:endParaRPr lang="ko-KR" altLang="en-US" sz="1500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5414" y="4880992"/>
            <a:ext cx="47320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Gadugi" panose="020B0502040204020203" pitchFamily="34" charset="0"/>
              </a:rPr>
              <a:t>NO</a:t>
            </a:r>
            <a:endParaRPr lang="ko-KR" altLang="en-US" sz="1500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3976" y="4880992"/>
            <a:ext cx="87716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Gadugi" panose="020B0502040204020203" pitchFamily="34" charset="0"/>
              </a:rPr>
              <a:t>CANCLE</a:t>
            </a:r>
            <a:endParaRPr lang="ko-KR" altLang="en-US" sz="1500" dirty="0">
              <a:latin typeface="Gadugi" panose="020B0502040204020203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340768" y="3224808"/>
            <a:ext cx="4392488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1149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17906</TotalTime>
  <Words>509</Words>
  <Application>Microsoft Office PowerPoint</Application>
  <PresentationFormat>A4 용지(210x297mm)</PresentationFormat>
  <Paragraphs>141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HY울릉도L</vt:lpstr>
      <vt:lpstr>굴림</vt:lpstr>
      <vt:lpstr>맑은 고딕</vt:lpstr>
      <vt:lpstr>Gadugi</vt:lpstr>
      <vt:lpstr>Wingdings</vt:lpstr>
      <vt:lpstr>기본 디자인</vt:lpstr>
      <vt:lpstr>   JAVA 프로젝트  UI 정의서 ver.01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IT지원센터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한희동</dc:creator>
  <cp:lastModifiedBy>KimAYeon</cp:lastModifiedBy>
  <cp:revision>893</cp:revision>
  <cp:lastPrinted>2009-04-24T01:46:27Z</cp:lastPrinted>
  <dcterms:created xsi:type="dcterms:W3CDTF">2005-05-24T04:59:31Z</dcterms:created>
  <dcterms:modified xsi:type="dcterms:W3CDTF">2016-11-18T07:14:14Z</dcterms:modified>
</cp:coreProperties>
</file>