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6205" y="0"/>
            <a:ext cx="3135794" cy="451484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177" y="3582114"/>
            <a:ext cx="3570324" cy="3283817"/>
          </a:xfrm>
          <a:prstGeom prst="rect">
            <a:avLst/>
          </a:prstGeom>
        </p:spPr>
      </p:pic>
    </p:spTree>
  </p:cSld>
  <p:clrMapOvr>
    <a:masterClrMapping/>
  </p:clrMapOvr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4"/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"/>
            </p:custDataLst>
          </p:nvPr>
        </p:nvSpPr>
        <p:spPr>
          <a:xfrm>
            <a:off x="502486" y="505480"/>
            <a:ext cx="40835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&lt;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优化方面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&gt;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1804035"/>
            <a:ext cx="3809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2"/>
                </a:solidFill>
              </a:rPr>
              <a:t>1. </a:t>
            </a:r>
            <a:r>
              <a:rPr lang="zh-CN" altLang="en-US" sz="2400">
                <a:solidFill>
                  <a:schemeClr val="tx2"/>
                </a:solidFill>
              </a:rPr>
              <a:t>重复性问题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2. </a:t>
            </a:r>
            <a:r>
              <a:rPr lang="zh-CN" altLang="en-US" sz="2400">
                <a:solidFill>
                  <a:schemeClr val="tx2"/>
                </a:solidFill>
              </a:rPr>
              <a:t>问题关键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3. </a:t>
            </a:r>
            <a:r>
              <a:rPr lang="zh-CN" altLang="en-US" sz="2400">
                <a:solidFill>
                  <a:schemeClr val="tx2"/>
                </a:solidFill>
              </a:rPr>
              <a:t>给出相关步骤</a:t>
            </a:r>
            <a:endParaRPr lang="zh-CN" altLang="en-US" sz="2400">
              <a:solidFill>
                <a:schemeClr val="tx2"/>
              </a:solidFill>
            </a:endParaRPr>
          </a:p>
          <a:p>
            <a:endParaRPr lang="zh-CN" altLang="en-US" sz="2400">
              <a:solidFill>
                <a:schemeClr val="tx2"/>
              </a:solidFill>
            </a:endParaRPr>
          </a:p>
          <a:p>
            <a:r>
              <a:rPr lang="en-US" altLang="zh-CN" sz="2400">
                <a:solidFill>
                  <a:schemeClr val="tx2"/>
                </a:solidFill>
              </a:rPr>
              <a:t>4. </a:t>
            </a:r>
            <a:r>
              <a:rPr lang="zh-CN" altLang="en-US" sz="2400">
                <a:solidFill>
                  <a:schemeClr val="tx2"/>
                </a:solidFill>
              </a:rPr>
              <a:t>结论</a:t>
            </a:r>
            <a:endParaRPr lang="zh-CN" alt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文本框 46"/>
          <p:cNvSpPr txBox="1"/>
          <p:nvPr>
            <p:custDataLst>
              <p:tags r:id="rId1"/>
            </p:custDataLst>
          </p:nvPr>
        </p:nvSpPr>
        <p:spPr>
          <a:xfrm>
            <a:off x="502486" y="505480"/>
            <a:ext cx="40835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&lt;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优化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&gt;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1092200" y="176339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出现</a:t>
            </a:r>
            <a:r>
              <a:rPr lang="en-US" altLang="zh-CN"/>
              <a:t>Fail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499360" y="1864360"/>
            <a:ext cx="5930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>
            <p:custDataLst>
              <p:tags r:id="rId2"/>
            </p:custDataLst>
          </p:nvPr>
        </p:nvSpPr>
        <p:spPr>
          <a:xfrm>
            <a:off x="3223260" y="176339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下载</a:t>
            </a:r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>
            <a:off x="4630420" y="1864360"/>
            <a:ext cx="5930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>
            <p:custDataLst>
              <p:tags r:id="rId4"/>
            </p:custDataLst>
          </p:nvPr>
        </p:nvSpPr>
        <p:spPr>
          <a:xfrm>
            <a:off x="5354320" y="176339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观看</a:t>
            </a:r>
            <a:r>
              <a:rPr lang="en-US" altLang="zh-CN"/>
              <a:t>Log</a:t>
            </a:r>
            <a:endParaRPr lang="en-US" altLang="zh-CN"/>
          </a:p>
        </p:txBody>
      </p:sp>
      <p:sp>
        <p:nvSpPr>
          <p:cNvPr id="8" name="右箭头 7"/>
          <p:cNvSpPr/>
          <p:nvPr>
            <p:custDataLst>
              <p:tags r:id="rId5"/>
            </p:custDataLst>
          </p:nvPr>
        </p:nvSpPr>
        <p:spPr>
          <a:xfrm>
            <a:off x="6761480" y="1864360"/>
            <a:ext cx="5930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>
            <p:custDataLst>
              <p:tags r:id="rId6"/>
            </p:custDataLst>
          </p:nvPr>
        </p:nvSpPr>
        <p:spPr>
          <a:xfrm>
            <a:off x="7485380" y="176339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找到报错</a:t>
            </a:r>
            <a:endParaRPr lang="zh-CN"/>
          </a:p>
        </p:txBody>
      </p:sp>
      <p:sp>
        <p:nvSpPr>
          <p:cNvPr id="10" name="右箭头 9"/>
          <p:cNvSpPr/>
          <p:nvPr>
            <p:custDataLst>
              <p:tags r:id="rId7"/>
            </p:custDataLst>
          </p:nvPr>
        </p:nvSpPr>
        <p:spPr>
          <a:xfrm rot="5400000">
            <a:off x="7896860" y="2484755"/>
            <a:ext cx="4533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>
            <p:custDataLst>
              <p:tags r:id="rId8"/>
            </p:custDataLst>
          </p:nvPr>
        </p:nvSpPr>
        <p:spPr>
          <a:xfrm>
            <a:off x="7485380" y="300418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找到脚本</a:t>
            </a:r>
            <a:endParaRPr lang="zh-CN"/>
          </a:p>
        </p:txBody>
      </p:sp>
      <p:sp>
        <p:nvSpPr>
          <p:cNvPr id="12" name="右箭头 11"/>
          <p:cNvSpPr/>
          <p:nvPr>
            <p:custDataLst>
              <p:tags r:id="rId9"/>
            </p:custDataLst>
          </p:nvPr>
        </p:nvSpPr>
        <p:spPr>
          <a:xfrm rot="10800000">
            <a:off x="6761480" y="3097530"/>
            <a:ext cx="5930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过程 12"/>
          <p:cNvSpPr/>
          <p:nvPr>
            <p:custDataLst>
              <p:tags r:id="rId10"/>
            </p:custDataLst>
          </p:nvPr>
        </p:nvSpPr>
        <p:spPr>
          <a:xfrm>
            <a:off x="5354320" y="300418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找到脚本报错</a:t>
            </a:r>
            <a:endParaRPr lang="zh-CN"/>
          </a:p>
        </p:txBody>
      </p:sp>
      <p:sp>
        <p:nvSpPr>
          <p:cNvPr id="14" name="右箭头 13"/>
          <p:cNvSpPr/>
          <p:nvPr>
            <p:custDataLst>
              <p:tags r:id="rId11"/>
            </p:custDataLst>
          </p:nvPr>
        </p:nvSpPr>
        <p:spPr>
          <a:xfrm rot="10800000">
            <a:off x="4630420" y="3097530"/>
            <a:ext cx="593090" cy="3314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过程 14"/>
          <p:cNvSpPr/>
          <p:nvPr>
            <p:custDataLst>
              <p:tags r:id="rId12"/>
            </p:custDataLst>
          </p:nvPr>
        </p:nvSpPr>
        <p:spPr>
          <a:xfrm>
            <a:off x="3223260" y="3004185"/>
            <a:ext cx="1276350" cy="533400"/>
          </a:xfrm>
          <a:prstGeom prst="flowChartProcess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/>
              <a:t>得出结论</a:t>
            </a:r>
            <a:endParaRPr 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2285" y="1210945"/>
            <a:ext cx="2019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正常的</a:t>
            </a:r>
            <a:r>
              <a:rPr lang="en-US" altLang="zh-CN"/>
              <a:t> </a:t>
            </a:r>
            <a:r>
              <a:rPr lang="zh-CN" altLang="en-US"/>
              <a:t>步骤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" name="文本框 46"/>
          <p:cNvSpPr txBox="1"/>
          <p:nvPr>
            <p:custDataLst>
              <p:tags r:id="rId1"/>
            </p:custDataLst>
          </p:nvPr>
        </p:nvSpPr>
        <p:spPr>
          <a:xfrm>
            <a:off x="502486" y="505480"/>
            <a:ext cx="40835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&lt;FA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优化方面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&gt;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OTA4OWJkM2UyZmNhOWVmYTY3YzQxN2JlYmU5OWY5YW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WPS 演示</Application>
  <PresentationFormat>宽屏</PresentationFormat>
  <Paragraphs>32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人人人人人人人人</cp:lastModifiedBy>
  <cp:revision>4</cp:revision>
  <dcterms:created xsi:type="dcterms:W3CDTF">2023-08-09T06:20:00Z</dcterms:created>
  <dcterms:modified xsi:type="dcterms:W3CDTF">2023-08-09T06:42:42Z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48C6748B407649CCBF131213DE24E75D_12</vt:lpwstr>
  </property>
  <property fmtid="{D5CDD505-2E9C-101B-9397-08002B2CF9AE}" pid="3" name="KSOProductBuildVer">
    <vt:lpwstr>2052-12.1.0.15120</vt:lpwstr>
  </property>
</Properties>
</file>