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2.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60" r:id="rId4"/>
    <p:sldId id="263" r:id="rId6"/>
    <p:sldId id="264" r:id="rId7"/>
    <p:sldId id="266" r:id="rId8"/>
  </p:sldIdLst>
  <p:sldSz cx="9144000" cy="6858000" type="screen4x3"/>
  <p:notesSz cx="6858000" cy="9144000"/>
  <p:custDataLst>
    <p:tags r:id="rId13"/>
  </p:custDataLst>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25"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作者"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9" d="100"/>
          <a:sy n="69" d="100"/>
        </p:scale>
        <p:origin x="-138" y="-102"/>
      </p:cViewPr>
      <p:guideLst>
        <p:guide orient="horz" pos="2125"/>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3" Type="http://schemas.openxmlformats.org/officeDocument/2006/relationships/tags" Target="tags/tag216.xml"/><Relationship Id="rId12" Type="http://schemas.openxmlformats.org/officeDocument/2006/relationships/commentAuthors" Target="commentAuthors.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CB329-4026-40EB-95DF-A9AAA5F8255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CB329-4026-40EB-95DF-A9AAA5F8255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CB329-4026-40EB-95DF-A9AAA5F8255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6DCB329-4026-40EB-95DF-A9AAA5F8255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5" Type="http://schemas.openxmlformats.org/officeDocument/2006/relationships/tags" Target="../tags/tag14.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22.xml"/><Relationship Id="rId8" Type="http://schemas.openxmlformats.org/officeDocument/2006/relationships/tags" Target="../tags/tag21.xml"/><Relationship Id="rId7" Type="http://schemas.openxmlformats.org/officeDocument/2006/relationships/tags" Target="../tags/tag20.xml"/><Relationship Id="rId6" Type="http://schemas.openxmlformats.org/officeDocument/2006/relationships/tags" Target="../tags/tag19.xml"/><Relationship Id="rId5" Type="http://schemas.openxmlformats.org/officeDocument/2006/relationships/tags" Target="../tags/tag18.xml"/><Relationship Id="rId4" Type="http://schemas.openxmlformats.org/officeDocument/2006/relationships/tags" Target="../tags/tag17.xml"/><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30.xml"/><Relationship Id="rId8" Type="http://schemas.openxmlformats.org/officeDocument/2006/relationships/tags" Target="../tags/tag29.xml"/><Relationship Id="rId7" Type="http://schemas.openxmlformats.org/officeDocument/2006/relationships/tags" Target="../tags/tag28.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 Id="rId3" Type="http://schemas.openxmlformats.org/officeDocument/2006/relationships/tags" Target="../tags/tag24.xml"/><Relationship Id="rId24" Type="http://schemas.openxmlformats.org/officeDocument/2006/relationships/tags" Target="../tags/tag43.xml"/><Relationship Id="rId23" Type="http://schemas.openxmlformats.org/officeDocument/2006/relationships/tags" Target="../tags/tag42.xml"/><Relationship Id="rId22" Type="http://schemas.openxmlformats.org/officeDocument/2006/relationships/tags" Target="../tags/tag41.xml"/><Relationship Id="rId21" Type="http://schemas.openxmlformats.org/officeDocument/2006/relationships/tags" Target="../tags/tag40.xml"/><Relationship Id="rId20" Type="http://schemas.openxmlformats.org/officeDocument/2006/relationships/tags" Target="../tags/tag39.xml"/><Relationship Id="rId2" Type="http://schemas.openxmlformats.org/officeDocument/2006/relationships/tags" Target="../tags/tag23.xml"/><Relationship Id="rId19" Type="http://schemas.openxmlformats.org/officeDocument/2006/relationships/tags" Target="../tags/tag38.xml"/><Relationship Id="rId18" Type="http://schemas.openxmlformats.org/officeDocument/2006/relationships/tags" Target="../tags/tag37.xml"/><Relationship Id="rId17" Type="http://schemas.openxmlformats.org/officeDocument/2006/relationships/tags" Target="../tags/tag36.xml"/><Relationship Id="rId16" Type="http://schemas.openxmlformats.org/officeDocument/2006/relationships/tags" Target="../tags/tag35.xml"/><Relationship Id="rId15" Type="http://schemas.openxmlformats.org/officeDocument/2006/relationships/tags" Target="../tags/tag34.xml"/><Relationship Id="rId14" Type="http://schemas.openxmlformats.org/officeDocument/2006/relationships/image" Target="../media/image2.svg"/><Relationship Id="rId13" Type="http://schemas.openxmlformats.org/officeDocument/2006/relationships/image" Target="../media/image1.png"/><Relationship Id="rId12" Type="http://schemas.openxmlformats.org/officeDocument/2006/relationships/tags" Target="../tags/tag33.xml"/><Relationship Id="rId11" Type="http://schemas.openxmlformats.org/officeDocument/2006/relationships/tags" Target="../tags/tag32.xml"/><Relationship Id="rId10" Type="http://schemas.openxmlformats.org/officeDocument/2006/relationships/tags" Target="../tags/tag31.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51.xml"/><Relationship Id="rId8" Type="http://schemas.openxmlformats.org/officeDocument/2006/relationships/tags" Target="../tags/tag50.xml"/><Relationship Id="rId7" Type="http://schemas.openxmlformats.org/officeDocument/2006/relationships/tags" Target="../tags/tag49.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 Id="rId3" Type="http://schemas.openxmlformats.org/officeDocument/2006/relationships/tags" Target="../tags/tag45.xml"/><Relationship Id="rId2" Type="http://schemas.openxmlformats.org/officeDocument/2006/relationships/tags" Target="../tags/tag44.xml"/><Relationship Id="rId10" Type="http://schemas.openxmlformats.org/officeDocument/2006/relationships/tags" Target="../tags/tag52.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60.xml"/><Relationship Id="rId8" Type="http://schemas.openxmlformats.org/officeDocument/2006/relationships/tags" Target="../tags/tag59.xml"/><Relationship Id="rId7" Type="http://schemas.openxmlformats.org/officeDocument/2006/relationships/tags" Target="../tags/tag58.xml"/><Relationship Id="rId6" Type="http://schemas.openxmlformats.org/officeDocument/2006/relationships/tags" Target="../tags/tag57.xml"/><Relationship Id="rId5" Type="http://schemas.openxmlformats.org/officeDocument/2006/relationships/tags" Target="../tags/tag56.xml"/><Relationship Id="rId4" Type="http://schemas.openxmlformats.org/officeDocument/2006/relationships/tags" Target="../tags/tag55.xml"/><Relationship Id="rId3" Type="http://schemas.openxmlformats.org/officeDocument/2006/relationships/tags" Target="../tags/tag54.xml"/><Relationship Id="rId2" Type="http://schemas.openxmlformats.org/officeDocument/2006/relationships/tags" Target="../tags/tag53.xml"/><Relationship Id="rId12" Type="http://schemas.openxmlformats.org/officeDocument/2006/relationships/tags" Target="../tags/tag63.xml"/><Relationship Id="rId11" Type="http://schemas.openxmlformats.org/officeDocument/2006/relationships/tags" Target="../tags/tag62.xml"/><Relationship Id="rId10" Type="http://schemas.openxmlformats.org/officeDocument/2006/relationships/tags" Target="../tags/tag61.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71.xml"/><Relationship Id="rId8" Type="http://schemas.openxmlformats.org/officeDocument/2006/relationships/tags" Target="../tags/tag70.xml"/><Relationship Id="rId7" Type="http://schemas.openxmlformats.org/officeDocument/2006/relationships/tags" Target="../tags/tag69.xml"/><Relationship Id="rId6" Type="http://schemas.openxmlformats.org/officeDocument/2006/relationships/tags" Target="../tags/tag68.xml"/><Relationship Id="rId5" Type="http://schemas.openxmlformats.org/officeDocument/2006/relationships/tags" Target="../tags/tag67.xml"/><Relationship Id="rId4" Type="http://schemas.openxmlformats.org/officeDocument/2006/relationships/tags" Target="../tags/tag66.xml"/><Relationship Id="rId3" Type="http://schemas.openxmlformats.org/officeDocument/2006/relationships/tags" Target="../tags/tag65.xml"/><Relationship Id="rId2" Type="http://schemas.openxmlformats.org/officeDocument/2006/relationships/tags" Target="../tags/tag64.xml"/><Relationship Id="rId10" Type="http://schemas.openxmlformats.org/officeDocument/2006/relationships/tags" Target="../tags/tag72.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75.xml"/><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83.xml"/><Relationship Id="rId8" Type="http://schemas.openxmlformats.org/officeDocument/2006/relationships/tags" Target="../tags/tag82.xml"/><Relationship Id="rId7" Type="http://schemas.openxmlformats.org/officeDocument/2006/relationships/tags" Target="../tags/tag81.xml"/><Relationship Id="rId6" Type="http://schemas.openxmlformats.org/officeDocument/2006/relationships/tags" Target="../tags/tag80.xml"/><Relationship Id="rId5" Type="http://schemas.openxmlformats.org/officeDocument/2006/relationships/tags" Target="../tags/tag79.xml"/><Relationship Id="rId4" Type="http://schemas.openxmlformats.org/officeDocument/2006/relationships/tags" Target="../tags/tag78.xml"/><Relationship Id="rId3" Type="http://schemas.openxmlformats.org/officeDocument/2006/relationships/tags" Target="../tags/tag77.xml"/><Relationship Id="rId2" Type="http://schemas.openxmlformats.org/officeDocument/2006/relationships/tags" Target="../tags/tag76.xml"/><Relationship Id="rId10" Type="http://schemas.openxmlformats.org/officeDocument/2006/relationships/tags" Target="../tags/tag84.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92.xml"/><Relationship Id="rId8" Type="http://schemas.openxmlformats.org/officeDocument/2006/relationships/tags" Target="../tags/tag91.xml"/><Relationship Id="rId7" Type="http://schemas.openxmlformats.org/officeDocument/2006/relationships/tags" Target="../tags/tag90.xml"/><Relationship Id="rId6" Type="http://schemas.openxmlformats.org/officeDocument/2006/relationships/tags" Target="../tags/tag89.xml"/><Relationship Id="rId5" Type="http://schemas.openxmlformats.org/officeDocument/2006/relationships/tags" Target="../tags/tag88.xml"/><Relationship Id="rId4" Type="http://schemas.openxmlformats.org/officeDocument/2006/relationships/tags" Target="../tags/tag87.xml"/><Relationship Id="rId3" Type="http://schemas.openxmlformats.org/officeDocument/2006/relationships/tags" Target="../tags/tag86.xml"/><Relationship Id="rId2" Type="http://schemas.openxmlformats.org/officeDocument/2006/relationships/tags" Target="../tags/tag85.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99.xml"/><Relationship Id="rId7" Type="http://schemas.openxmlformats.org/officeDocument/2006/relationships/tags" Target="../tags/tag98.xml"/><Relationship Id="rId6" Type="http://schemas.openxmlformats.org/officeDocument/2006/relationships/tags" Target="../tags/tag97.xml"/><Relationship Id="rId5" Type="http://schemas.openxmlformats.org/officeDocument/2006/relationships/tags" Target="../tags/tag96.xml"/><Relationship Id="rId4" Type="http://schemas.openxmlformats.org/officeDocument/2006/relationships/tags" Target="../tags/tag95.xml"/><Relationship Id="rId3" Type="http://schemas.openxmlformats.org/officeDocument/2006/relationships/tags" Target="../tags/tag94.xml"/><Relationship Id="rId2" Type="http://schemas.openxmlformats.org/officeDocument/2006/relationships/tags" Target="../tags/tag93.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07.xml"/><Relationship Id="rId8" Type="http://schemas.openxmlformats.org/officeDocument/2006/relationships/tags" Target="../tags/tag106.xml"/><Relationship Id="rId7" Type="http://schemas.openxmlformats.org/officeDocument/2006/relationships/tags" Target="../tags/tag105.xml"/><Relationship Id="rId6" Type="http://schemas.openxmlformats.org/officeDocument/2006/relationships/tags" Target="../tags/tag104.xml"/><Relationship Id="rId5" Type="http://schemas.openxmlformats.org/officeDocument/2006/relationships/tags" Target="../tags/tag103.xml"/><Relationship Id="rId4" Type="http://schemas.openxmlformats.org/officeDocument/2006/relationships/tags" Target="../tags/tag102.xml"/><Relationship Id="rId3" Type="http://schemas.openxmlformats.org/officeDocument/2006/relationships/tags" Target="../tags/tag101.xml"/><Relationship Id="rId2" Type="http://schemas.openxmlformats.org/officeDocument/2006/relationships/tags" Target="../tags/tag100.xml"/><Relationship Id="rId13" Type="http://schemas.openxmlformats.org/officeDocument/2006/relationships/tags" Target="../tags/tag111.xml"/><Relationship Id="rId12" Type="http://schemas.openxmlformats.org/officeDocument/2006/relationships/tags" Target="../tags/tag110.xml"/><Relationship Id="rId11" Type="http://schemas.openxmlformats.org/officeDocument/2006/relationships/tags" Target="../tags/tag109.xml"/><Relationship Id="rId10" Type="http://schemas.openxmlformats.org/officeDocument/2006/relationships/tags" Target="../tags/tag108.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118.xml"/><Relationship Id="rId7" Type="http://schemas.openxmlformats.org/officeDocument/2006/relationships/tags" Target="../tags/tag117.xml"/><Relationship Id="rId6" Type="http://schemas.openxmlformats.org/officeDocument/2006/relationships/tags" Target="../tags/tag116.xml"/><Relationship Id="rId5" Type="http://schemas.openxmlformats.org/officeDocument/2006/relationships/tags" Target="../tags/tag115.xml"/><Relationship Id="rId4" Type="http://schemas.openxmlformats.org/officeDocument/2006/relationships/tags" Target="../tags/tag114.xml"/><Relationship Id="rId3" Type="http://schemas.openxmlformats.org/officeDocument/2006/relationships/tags" Target="../tags/tag113.xml"/><Relationship Id="rId2" Type="http://schemas.openxmlformats.org/officeDocument/2006/relationships/tags" Target="../tags/tag112.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126.xml"/><Relationship Id="rId8" Type="http://schemas.openxmlformats.org/officeDocument/2006/relationships/tags" Target="../tags/tag125.xml"/><Relationship Id="rId7" Type="http://schemas.openxmlformats.org/officeDocument/2006/relationships/tags" Target="../tags/tag124.xml"/><Relationship Id="rId6" Type="http://schemas.openxmlformats.org/officeDocument/2006/relationships/tags" Target="../tags/tag123.xml"/><Relationship Id="rId5" Type="http://schemas.openxmlformats.org/officeDocument/2006/relationships/tags" Target="../tags/tag122.xml"/><Relationship Id="rId4" Type="http://schemas.openxmlformats.org/officeDocument/2006/relationships/tags" Target="../tags/tag121.xml"/><Relationship Id="rId3" Type="http://schemas.openxmlformats.org/officeDocument/2006/relationships/tags" Target="../tags/tag120.xml"/><Relationship Id="rId2" Type="http://schemas.openxmlformats.org/officeDocument/2006/relationships/tags" Target="../tags/tag119.xml"/><Relationship Id="rId13" Type="http://schemas.openxmlformats.org/officeDocument/2006/relationships/tags" Target="../tags/tag130.xml"/><Relationship Id="rId12" Type="http://schemas.openxmlformats.org/officeDocument/2006/relationships/tags" Target="../tags/tag129.xml"/><Relationship Id="rId11" Type="http://schemas.openxmlformats.org/officeDocument/2006/relationships/tags" Target="../tags/tag128.xml"/><Relationship Id="rId10" Type="http://schemas.openxmlformats.org/officeDocument/2006/relationships/tags" Target="../tags/tag127.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138.xml"/><Relationship Id="rId8" Type="http://schemas.openxmlformats.org/officeDocument/2006/relationships/tags" Target="../tags/tag137.xml"/><Relationship Id="rId7" Type="http://schemas.openxmlformats.org/officeDocument/2006/relationships/tags" Target="../tags/tag136.xml"/><Relationship Id="rId6" Type="http://schemas.openxmlformats.org/officeDocument/2006/relationships/tags" Target="../tags/tag135.xml"/><Relationship Id="rId5" Type="http://schemas.openxmlformats.org/officeDocument/2006/relationships/tags" Target="../tags/tag134.xml"/><Relationship Id="rId4" Type="http://schemas.openxmlformats.org/officeDocument/2006/relationships/tags" Target="../tags/tag133.xml"/><Relationship Id="rId3" Type="http://schemas.openxmlformats.org/officeDocument/2006/relationships/tags" Target="../tags/tag132.xml"/><Relationship Id="rId2" Type="http://schemas.openxmlformats.org/officeDocument/2006/relationships/tags" Target="../tags/tag131.xml"/><Relationship Id="rId11" Type="http://schemas.openxmlformats.org/officeDocument/2006/relationships/tags" Target="../tags/tag140.xml"/><Relationship Id="rId10" Type="http://schemas.openxmlformats.org/officeDocument/2006/relationships/tags" Target="../tags/tag139.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48.xml"/><Relationship Id="rId8" Type="http://schemas.openxmlformats.org/officeDocument/2006/relationships/tags" Target="../tags/tag147.xml"/><Relationship Id="rId7" Type="http://schemas.openxmlformats.org/officeDocument/2006/relationships/tags" Target="../tags/tag146.xml"/><Relationship Id="rId6" Type="http://schemas.openxmlformats.org/officeDocument/2006/relationships/tags" Target="../tags/tag145.xml"/><Relationship Id="rId5" Type="http://schemas.openxmlformats.org/officeDocument/2006/relationships/tags" Target="../tags/tag144.xml"/><Relationship Id="rId4" Type="http://schemas.openxmlformats.org/officeDocument/2006/relationships/tags" Target="../tags/tag143.xml"/><Relationship Id="rId3" Type="http://schemas.openxmlformats.org/officeDocument/2006/relationships/tags" Target="../tags/tag142.xml"/><Relationship Id="rId2" Type="http://schemas.openxmlformats.org/officeDocument/2006/relationships/tags" Target="../tags/tag141.xml"/><Relationship Id="rId11" Type="http://schemas.openxmlformats.org/officeDocument/2006/relationships/tags" Target="../tags/tag150.xml"/><Relationship Id="rId10" Type="http://schemas.openxmlformats.org/officeDocument/2006/relationships/tags" Target="../tags/tag149.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58.xml"/><Relationship Id="rId8" Type="http://schemas.openxmlformats.org/officeDocument/2006/relationships/tags" Target="../tags/tag157.xml"/><Relationship Id="rId7" Type="http://schemas.openxmlformats.org/officeDocument/2006/relationships/tags" Target="../tags/tag156.xml"/><Relationship Id="rId6" Type="http://schemas.openxmlformats.org/officeDocument/2006/relationships/tags" Target="../tags/tag155.xml"/><Relationship Id="rId5" Type="http://schemas.openxmlformats.org/officeDocument/2006/relationships/tags" Target="../tags/tag154.xml"/><Relationship Id="rId4" Type="http://schemas.openxmlformats.org/officeDocument/2006/relationships/tags" Target="../tags/tag153.xml"/><Relationship Id="rId3" Type="http://schemas.openxmlformats.org/officeDocument/2006/relationships/tags" Target="../tags/tag152.xml"/><Relationship Id="rId2" Type="http://schemas.openxmlformats.org/officeDocument/2006/relationships/tags" Target="../tags/tag151.xml"/><Relationship Id="rId14" Type="http://schemas.openxmlformats.org/officeDocument/2006/relationships/tags" Target="../tags/tag163.xml"/><Relationship Id="rId13" Type="http://schemas.openxmlformats.org/officeDocument/2006/relationships/tags" Target="../tags/tag162.xml"/><Relationship Id="rId12" Type="http://schemas.openxmlformats.org/officeDocument/2006/relationships/tags" Target="../tags/tag161.xml"/><Relationship Id="rId11" Type="http://schemas.openxmlformats.org/officeDocument/2006/relationships/tags" Target="../tags/tag160.xml"/><Relationship Id="rId10" Type="http://schemas.openxmlformats.org/officeDocument/2006/relationships/tags" Target="../tags/tag159.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71.xml"/><Relationship Id="rId8" Type="http://schemas.openxmlformats.org/officeDocument/2006/relationships/tags" Target="../tags/tag170.xml"/><Relationship Id="rId7" Type="http://schemas.openxmlformats.org/officeDocument/2006/relationships/tags" Target="../tags/tag169.xml"/><Relationship Id="rId6" Type="http://schemas.openxmlformats.org/officeDocument/2006/relationships/tags" Target="../tags/tag168.xml"/><Relationship Id="rId5" Type="http://schemas.openxmlformats.org/officeDocument/2006/relationships/tags" Target="../tags/tag167.xml"/><Relationship Id="rId4" Type="http://schemas.openxmlformats.org/officeDocument/2006/relationships/tags" Target="../tags/tag166.xml"/><Relationship Id="rId3" Type="http://schemas.openxmlformats.org/officeDocument/2006/relationships/tags" Target="../tags/tag165.xml"/><Relationship Id="rId2" Type="http://schemas.openxmlformats.org/officeDocument/2006/relationships/tags" Target="../tags/tag164.xml"/><Relationship Id="rId13" Type="http://schemas.openxmlformats.org/officeDocument/2006/relationships/tags" Target="../tags/tag175.xml"/><Relationship Id="rId12" Type="http://schemas.openxmlformats.org/officeDocument/2006/relationships/tags" Target="../tags/tag174.xml"/><Relationship Id="rId11" Type="http://schemas.openxmlformats.org/officeDocument/2006/relationships/tags" Target="../tags/tag173.xml"/><Relationship Id="rId10" Type="http://schemas.openxmlformats.org/officeDocument/2006/relationships/tags" Target="../tags/tag172.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183.xml"/><Relationship Id="rId8" Type="http://schemas.openxmlformats.org/officeDocument/2006/relationships/tags" Target="../tags/tag182.xml"/><Relationship Id="rId7" Type="http://schemas.openxmlformats.org/officeDocument/2006/relationships/tags" Target="../tags/tag181.xml"/><Relationship Id="rId6" Type="http://schemas.openxmlformats.org/officeDocument/2006/relationships/tags" Target="../tags/tag180.xml"/><Relationship Id="rId5" Type="http://schemas.openxmlformats.org/officeDocument/2006/relationships/tags" Target="../tags/tag179.xml"/><Relationship Id="rId4" Type="http://schemas.openxmlformats.org/officeDocument/2006/relationships/tags" Target="../tags/tag178.xml"/><Relationship Id="rId3" Type="http://schemas.openxmlformats.org/officeDocument/2006/relationships/tags" Target="../tags/tag177.xml"/><Relationship Id="rId2" Type="http://schemas.openxmlformats.org/officeDocument/2006/relationships/tags" Target="../tags/tag176.xml"/><Relationship Id="rId11" Type="http://schemas.openxmlformats.org/officeDocument/2006/relationships/tags" Target="../tags/tag185.xml"/><Relationship Id="rId10" Type="http://schemas.openxmlformats.org/officeDocument/2006/relationships/tags" Target="../tags/tag184.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52930"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sp>
        <p:nvSpPr>
          <p:cNvPr id="23" name="任意多边形 7"/>
          <p:cNvSpPr/>
          <p:nvPr userDrawn="1">
            <p:custDataLst>
              <p:tags r:id="rId2"/>
            </p:custDataLst>
          </p:nvPr>
        </p:nvSpPr>
        <p:spPr>
          <a:xfrm>
            <a:off x="0" y="857250"/>
            <a:ext cx="9144000" cy="4215116"/>
          </a:xfrm>
          <a:custGeom>
            <a:avLst/>
            <a:gdLst>
              <a:gd name="connsiteX0" fmla="*/ 0 w 12192000"/>
              <a:gd name="connsiteY0" fmla="*/ 0 h 5620154"/>
              <a:gd name="connsiteX1" fmla="*/ 12192000 w 12192000"/>
              <a:gd name="connsiteY1" fmla="*/ 0 h 5620154"/>
              <a:gd name="connsiteX2" fmla="*/ 12192000 w 12192000"/>
              <a:gd name="connsiteY2" fmla="*/ 3905338 h 5620154"/>
              <a:gd name="connsiteX3" fmla="*/ 12144291 w 12192000"/>
              <a:gd name="connsiteY3" fmla="*/ 3938234 h 5620154"/>
              <a:gd name="connsiteX4" fmla="*/ 7445829 w 12192000"/>
              <a:gd name="connsiteY4" fmla="*/ 3541486 h 5620154"/>
              <a:gd name="connsiteX5" fmla="*/ 2873829 w 12192000"/>
              <a:gd name="connsiteY5" fmla="*/ 5617029 h 5620154"/>
              <a:gd name="connsiteX6" fmla="*/ 194973 w 12192000"/>
              <a:gd name="connsiteY6" fmla="*/ 4757683 h 5620154"/>
              <a:gd name="connsiteX7" fmla="*/ 0 w 12192000"/>
              <a:gd name="connsiteY7" fmla="*/ 4602678 h 5620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620154">
                <a:moveTo>
                  <a:pt x="0" y="0"/>
                </a:moveTo>
                <a:lnTo>
                  <a:pt x="12192000" y="0"/>
                </a:lnTo>
                <a:lnTo>
                  <a:pt x="12192000" y="3905338"/>
                </a:lnTo>
                <a:lnTo>
                  <a:pt x="12144291" y="3938234"/>
                </a:lnTo>
                <a:cubicBezTo>
                  <a:pt x="11161300" y="4527346"/>
                  <a:pt x="8957356" y="3260272"/>
                  <a:pt x="7445829" y="3541486"/>
                </a:cubicBezTo>
                <a:cubicBezTo>
                  <a:pt x="5885544" y="3831772"/>
                  <a:pt x="4218819" y="5558972"/>
                  <a:pt x="2873829" y="5617029"/>
                </a:cubicBezTo>
                <a:cubicBezTo>
                  <a:pt x="1949149" y="5656943"/>
                  <a:pt x="939857" y="5311539"/>
                  <a:pt x="194973" y="4757683"/>
                </a:cubicBezTo>
                <a:lnTo>
                  <a:pt x="0" y="4602678"/>
                </a:lnTo>
                <a:close/>
              </a:path>
            </a:pathLst>
          </a:custGeom>
          <a:gradFill>
            <a:gsLst>
              <a:gs pos="0">
                <a:schemeClr val="bg1"/>
              </a:gs>
              <a:gs pos="100000">
                <a:schemeClr val="bg1">
                  <a:lumMod val="9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24" name="组合 23"/>
          <p:cNvGrpSpPr/>
          <p:nvPr userDrawn="1">
            <p:custDataLst>
              <p:tags r:id="rId3"/>
            </p:custDataLst>
          </p:nvPr>
        </p:nvGrpSpPr>
        <p:grpSpPr>
          <a:xfrm>
            <a:off x="-6937" y="857250"/>
            <a:ext cx="9150938" cy="4779472"/>
            <a:chOff x="-9250" y="0"/>
            <a:chExt cx="12201250" cy="6372629"/>
          </a:xfrm>
        </p:grpSpPr>
        <p:grpSp>
          <p:nvGrpSpPr>
            <p:cNvPr id="25" name="组合 24"/>
            <p:cNvGrpSpPr/>
            <p:nvPr userDrawn="1"/>
          </p:nvGrpSpPr>
          <p:grpSpPr>
            <a:xfrm>
              <a:off x="-9250" y="4181879"/>
              <a:ext cx="1429240" cy="2190750"/>
              <a:chOff x="-9250" y="4181879"/>
              <a:chExt cx="1429240" cy="2190750"/>
            </a:xfrm>
          </p:grpSpPr>
          <p:sp>
            <p:nvSpPr>
              <p:cNvPr id="30" name="椭圆 29"/>
              <p:cNvSpPr/>
              <p:nvPr>
                <p:custDataLst>
                  <p:tags r:id="rId4"/>
                </p:custDataLst>
              </p:nvPr>
            </p:nvSpPr>
            <p:spPr>
              <a:xfrm>
                <a:off x="599874" y="4255919"/>
                <a:ext cx="820116" cy="820116"/>
              </a:xfrm>
              <a:prstGeom prst="ellipse">
                <a:avLst/>
              </a:prstGeom>
              <a:gradFill>
                <a:gsLst>
                  <a:gs pos="0">
                    <a:schemeClr val="accent1">
                      <a:lumMod val="60000"/>
                      <a:lumOff val="40000"/>
                    </a:schemeClr>
                  </a:gs>
                  <a:gs pos="100000">
                    <a:schemeClr val="accent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1" name="任意多边形 14"/>
              <p:cNvSpPr/>
              <p:nvPr>
                <p:custDataLst>
                  <p:tags r:id="rId5"/>
                </p:custDataLst>
              </p:nvPr>
            </p:nvSpPr>
            <p:spPr>
              <a:xfrm>
                <a:off x="-9250" y="4181879"/>
                <a:ext cx="1163016" cy="2190750"/>
              </a:xfrm>
              <a:custGeom>
                <a:avLst/>
                <a:gdLst>
                  <a:gd name="connsiteX0" fmla="*/ 67641 w 1163016"/>
                  <a:gd name="connsiteY0" fmla="*/ 0 h 2190750"/>
                  <a:gd name="connsiteX1" fmla="*/ 1163016 w 1163016"/>
                  <a:gd name="connsiteY1" fmla="*/ 1095375 h 2190750"/>
                  <a:gd name="connsiteX2" fmla="*/ 67641 w 1163016"/>
                  <a:gd name="connsiteY2" fmla="*/ 2190750 h 2190750"/>
                  <a:gd name="connsiteX3" fmla="*/ 0 w 1163016"/>
                  <a:gd name="connsiteY3" fmla="*/ 2183931 h 2190750"/>
                  <a:gd name="connsiteX4" fmla="*/ 0 w 1163016"/>
                  <a:gd name="connsiteY4" fmla="*/ 6819 h 2190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3016" h="2190750">
                    <a:moveTo>
                      <a:pt x="67641" y="0"/>
                    </a:moveTo>
                    <a:cubicBezTo>
                      <a:pt x="672600" y="0"/>
                      <a:pt x="1163016" y="490416"/>
                      <a:pt x="1163016" y="1095375"/>
                    </a:cubicBezTo>
                    <a:cubicBezTo>
                      <a:pt x="1163016" y="1700334"/>
                      <a:pt x="672600" y="2190750"/>
                      <a:pt x="67641" y="2190750"/>
                    </a:cubicBezTo>
                    <a:lnTo>
                      <a:pt x="0" y="2183931"/>
                    </a:lnTo>
                    <a:lnTo>
                      <a:pt x="0" y="681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26" name="组合 25"/>
            <p:cNvGrpSpPr/>
            <p:nvPr userDrawn="1"/>
          </p:nvGrpSpPr>
          <p:grpSpPr>
            <a:xfrm>
              <a:off x="9058597" y="0"/>
              <a:ext cx="3133403" cy="6372629"/>
              <a:chOff x="9058597" y="0"/>
              <a:chExt cx="3133403" cy="6372629"/>
            </a:xfrm>
          </p:grpSpPr>
          <p:sp>
            <p:nvSpPr>
              <p:cNvPr id="27" name="任意多边形 18"/>
              <p:cNvSpPr/>
              <p:nvPr>
                <p:custDataLst>
                  <p:tags r:id="rId6"/>
                </p:custDataLst>
              </p:nvPr>
            </p:nvSpPr>
            <p:spPr>
              <a:xfrm>
                <a:off x="9058597" y="0"/>
                <a:ext cx="3133403" cy="6372629"/>
              </a:xfrm>
              <a:custGeom>
                <a:avLst/>
                <a:gdLst>
                  <a:gd name="connsiteX0" fmla="*/ 1753717 w 3133403"/>
                  <a:gd name="connsiteY0" fmla="*/ 0 h 5943480"/>
                  <a:gd name="connsiteX1" fmla="*/ 3133403 w 3133403"/>
                  <a:gd name="connsiteY1" fmla="*/ 0 h 5943480"/>
                  <a:gd name="connsiteX2" fmla="*/ 3133403 w 3133403"/>
                  <a:gd name="connsiteY2" fmla="*/ 5943480 h 5943480"/>
                  <a:gd name="connsiteX3" fmla="*/ 0 w 3133403"/>
                  <a:gd name="connsiteY3" fmla="*/ 2810077 h 5943480"/>
                  <a:gd name="connsiteX4" fmla="*/ 1639837 w 3133403"/>
                  <a:gd name="connsiteY4" fmla="*/ 54859 h 5943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3403" h="5943480">
                    <a:moveTo>
                      <a:pt x="1753717" y="0"/>
                    </a:moveTo>
                    <a:lnTo>
                      <a:pt x="3133403" y="0"/>
                    </a:lnTo>
                    <a:lnTo>
                      <a:pt x="3133403" y="5943480"/>
                    </a:lnTo>
                    <a:cubicBezTo>
                      <a:pt x="1402872" y="5943480"/>
                      <a:pt x="0" y="4540608"/>
                      <a:pt x="0" y="2810077"/>
                    </a:cubicBezTo>
                    <a:cubicBezTo>
                      <a:pt x="0" y="1620337"/>
                      <a:pt x="663076" y="585467"/>
                      <a:pt x="1639837" y="5485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28" name="任意多边形 19"/>
              <p:cNvSpPr/>
              <p:nvPr>
                <p:custDataLst>
                  <p:tags r:id="rId7"/>
                </p:custDataLst>
              </p:nvPr>
            </p:nvSpPr>
            <p:spPr>
              <a:xfrm>
                <a:off x="9058598" y="1797542"/>
                <a:ext cx="2727236" cy="3388340"/>
              </a:xfrm>
              <a:custGeom>
                <a:avLst/>
                <a:gdLst>
                  <a:gd name="connsiteX0" fmla="*/ 1033066 w 2727236"/>
                  <a:gd name="connsiteY0" fmla="*/ 0 h 3388340"/>
                  <a:gd name="connsiteX1" fmla="*/ 2727236 w 2727236"/>
                  <a:gd name="connsiteY1" fmla="*/ 1694170 h 3388340"/>
                  <a:gd name="connsiteX2" fmla="*/ 1033066 w 2727236"/>
                  <a:gd name="connsiteY2" fmla="*/ 3388340 h 3388340"/>
                  <a:gd name="connsiteX3" fmla="*/ 859847 w 2727236"/>
                  <a:gd name="connsiteY3" fmla="*/ 3379593 h 3388340"/>
                  <a:gd name="connsiteX4" fmla="*/ 720463 w 2727236"/>
                  <a:gd name="connsiteY4" fmla="*/ 3358321 h 3388340"/>
                  <a:gd name="connsiteX5" fmla="*/ 715517 w 2727236"/>
                  <a:gd name="connsiteY5" fmla="*/ 3352486 h 3388340"/>
                  <a:gd name="connsiteX6" fmla="*/ 0 w 2727236"/>
                  <a:gd name="connsiteY6" fmla="*/ 1215436 h 3388340"/>
                  <a:gd name="connsiteX7" fmla="*/ 118868 w 2727236"/>
                  <a:gd name="connsiteY7" fmla="*/ 295690 h 3388340"/>
                  <a:gd name="connsiteX8" fmla="*/ 128541 w 2727236"/>
                  <a:gd name="connsiteY8" fmla="*/ 263396 h 3388340"/>
                  <a:gd name="connsiteX9" fmla="*/ 225524 w 2727236"/>
                  <a:gd name="connsiteY9" fmla="*/ 204477 h 3388340"/>
                  <a:gd name="connsiteX10" fmla="*/ 1033066 w 2727236"/>
                  <a:gd name="connsiteY10" fmla="*/ 0 h 3388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27236" h="3388340">
                    <a:moveTo>
                      <a:pt x="1033066" y="0"/>
                    </a:moveTo>
                    <a:cubicBezTo>
                      <a:pt x="1968730" y="0"/>
                      <a:pt x="2727236" y="758506"/>
                      <a:pt x="2727236" y="1694170"/>
                    </a:cubicBezTo>
                    <a:cubicBezTo>
                      <a:pt x="2727236" y="2629834"/>
                      <a:pt x="1968730" y="3388340"/>
                      <a:pt x="1033066" y="3388340"/>
                    </a:cubicBezTo>
                    <a:cubicBezTo>
                      <a:pt x="974587" y="3388340"/>
                      <a:pt x="916800" y="3385377"/>
                      <a:pt x="859847" y="3379593"/>
                    </a:cubicBezTo>
                    <a:lnTo>
                      <a:pt x="720463" y="3358321"/>
                    </a:lnTo>
                    <a:lnTo>
                      <a:pt x="715517" y="3352486"/>
                    </a:lnTo>
                    <a:cubicBezTo>
                      <a:pt x="268519" y="2771740"/>
                      <a:pt x="0" y="2027210"/>
                      <a:pt x="0" y="1215436"/>
                    </a:cubicBezTo>
                    <a:cubicBezTo>
                      <a:pt x="0" y="896524"/>
                      <a:pt x="41442" y="587991"/>
                      <a:pt x="118868" y="295690"/>
                    </a:cubicBezTo>
                    <a:lnTo>
                      <a:pt x="128541" y="263396"/>
                    </a:lnTo>
                    <a:lnTo>
                      <a:pt x="225524" y="204477"/>
                    </a:lnTo>
                    <a:cubicBezTo>
                      <a:pt x="465577" y="74073"/>
                      <a:pt x="740671" y="0"/>
                      <a:pt x="1033066" y="0"/>
                    </a:cubicBezTo>
                    <a:close/>
                  </a:path>
                </a:pathLst>
              </a:custGeom>
              <a:gradFill>
                <a:gsLst>
                  <a:gs pos="0">
                    <a:schemeClr val="accent1">
                      <a:lumMod val="60000"/>
                      <a:lumOff val="40000"/>
                    </a:schemeClr>
                  </a:gs>
                  <a:gs pos="89000">
                    <a:schemeClr val="accent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9" name="椭圆 28"/>
              <p:cNvSpPr/>
              <p:nvPr>
                <p:custDataLst>
                  <p:tags r:id="rId8"/>
                </p:custDataLst>
              </p:nvPr>
            </p:nvSpPr>
            <p:spPr>
              <a:xfrm>
                <a:off x="10704665" y="1456466"/>
                <a:ext cx="1284252" cy="1284252"/>
              </a:xfrm>
              <a:prstGeom prst="ellipse">
                <a:avLst/>
              </a:prstGeom>
              <a:gradFill>
                <a:gsLst>
                  <a:gs pos="19000">
                    <a:schemeClr val="accent1">
                      <a:lumMod val="60000"/>
                      <a:lumOff val="40000"/>
                    </a:schemeClr>
                  </a:gs>
                  <a:gs pos="100000">
                    <a:schemeClr val="accent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
        <p:nvSpPr>
          <p:cNvPr id="16" name="日期占位符 15"/>
          <p:cNvSpPr>
            <a:spLocks noGrp="1"/>
          </p:cNvSpPr>
          <p:nvPr userDrawn="1">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userDrawn="1">
            <p:ph type="ftr" sz="quarter" idx="11"/>
            <p:custDataLst>
              <p:tags r:id="rId10"/>
            </p:custDataLst>
          </p:nvPr>
        </p:nvSpPr>
        <p:spPr/>
        <p:txBody>
          <a:bodyPr/>
          <a:lstStyle/>
          <a:p>
            <a:endParaRPr lang="zh-CN" altLang="en-US" dirty="0"/>
          </a:p>
        </p:txBody>
      </p:sp>
      <p:sp>
        <p:nvSpPr>
          <p:cNvPr id="18" name="灯片编号占位符 17"/>
          <p:cNvSpPr>
            <a:spLocks noGrp="1"/>
          </p:cNvSpPr>
          <p:nvPr userDrawn="1">
            <p:ph type="sldNum" sz="quarter" idx="12"/>
            <p:custDataLst>
              <p:tags r:id="rId11"/>
            </p:custDataLst>
          </p:nvPr>
        </p:nvSpPr>
        <p:spPr/>
        <p:txBody>
          <a:bodyPr/>
          <a:lstStyle/>
          <a:p>
            <a:fld id="{49AE70B2-8BF9-45C0-BB95-33D1B9D3A854}" type="slidenum">
              <a:rPr lang="zh-CN" altLang="en-US" smtClean="0"/>
            </a:fld>
            <a:endParaRPr lang="zh-CN" altLang="en-US" dirty="0"/>
          </a:p>
        </p:txBody>
      </p:sp>
      <p:sp>
        <p:nvSpPr>
          <p:cNvPr id="2" name="标题 1"/>
          <p:cNvSpPr>
            <a:spLocks noGrp="1"/>
          </p:cNvSpPr>
          <p:nvPr userDrawn="1">
            <p:ph type="ctrTitle" hasCustomPrompt="1"/>
            <p:custDataLst>
              <p:tags r:id="rId12"/>
            </p:custDataLst>
          </p:nvPr>
        </p:nvSpPr>
        <p:spPr>
          <a:xfrm>
            <a:off x="1146523" y="3077432"/>
            <a:ext cx="5468987" cy="829792"/>
          </a:xfrm>
        </p:spPr>
        <p:txBody>
          <a:bodyPr lIns="90000" tIns="46800" rIns="90000" bIns="46800" anchor="ctr" anchorCtr="0">
            <a:normAutofit/>
          </a:bodyPr>
          <a:lstStyle>
            <a:lvl1pPr algn="l">
              <a:defRPr sz="6000" b="0" spc="600" baseline="0">
                <a:solidFill>
                  <a:schemeClr val="accent1"/>
                </a:solidFill>
                <a:ea typeface="汉仪旗黑-85S" panose="00020600040101010101" pitchFamily="18" charset="-122"/>
              </a:defRPr>
            </a:lvl1pPr>
          </a:lstStyle>
          <a:p>
            <a:r>
              <a:rPr lang="zh-CN" altLang="en-US" dirty="0"/>
              <a:t>单击此处编辑标题</a:t>
            </a:r>
            <a:endParaRPr lang="zh-CN" altLang="en-US" dirty="0"/>
          </a:p>
        </p:txBody>
      </p:sp>
      <p:sp>
        <p:nvSpPr>
          <p:cNvPr id="3" name="副标题 2"/>
          <p:cNvSpPr>
            <a:spLocks noGrp="1"/>
          </p:cNvSpPr>
          <p:nvPr userDrawn="1">
            <p:ph type="subTitle" idx="1" hasCustomPrompt="1"/>
            <p:custDataLst>
              <p:tags r:id="rId13"/>
            </p:custDataLst>
          </p:nvPr>
        </p:nvSpPr>
        <p:spPr>
          <a:xfrm>
            <a:off x="1172650" y="3967140"/>
            <a:ext cx="5316674" cy="288556"/>
          </a:xfrm>
        </p:spPr>
        <p:txBody>
          <a:bodyPr lIns="90000" tIns="0" rIns="90000" bIns="46800">
            <a:normAutofit/>
          </a:bodyPr>
          <a:lstStyle>
            <a:lvl1pPr marL="0" indent="0" algn="l" eaLnBrk="1" fontAlgn="auto" latinLnBrk="0" hangingPunct="1">
              <a:lnSpc>
                <a:spcPct val="100000"/>
              </a:lnSpc>
              <a:buNone/>
              <a:defRPr sz="2000" u="none" strike="noStrike" kern="1200" cap="none" spc="800" normalizeH="0" baseline="0">
                <a:solidFill>
                  <a:schemeClr val="tx1">
                    <a:lumMod val="75000"/>
                    <a:lumOff val="2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6" name="文本占位符 5"/>
          <p:cNvSpPr>
            <a:spLocks noGrp="1"/>
          </p:cNvSpPr>
          <p:nvPr>
            <p:ph type="body" sz="quarter" idx="13" hasCustomPrompt="1"/>
            <p:custDataLst>
              <p:tags r:id="rId14"/>
            </p:custDataLst>
          </p:nvPr>
        </p:nvSpPr>
        <p:spPr>
          <a:xfrm>
            <a:off x="1189873" y="4343969"/>
            <a:ext cx="1478823" cy="242801"/>
          </a:xfrm>
        </p:spPr>
        <p:txBody>
          <a:bodyPr lIns="90000" tIns="46800" rIns="90000" bIns="46800" anchor="ctr">
            <a:normAutofit/>
          </a:bodyPr>
          <a:lstStyle>
            <a:lvl1pPr marL="0" indent="0" algn="l">
              <a:buNone/>
              <a:defRPr sz="1600">
                <a:solidFill>
                  <a:schemeClr val="tx1">
                    <a:lumMod val="75000"/>
                    <a:lumOff val="25000"/>
                  </a:schemeClr>
                </a:solidFill>
              </a:defRPr>
            </a:lvl1pPr>
          </a:lstStyle>
          <a:p>
            <a:pPr lvl="0"/>
            <a:r>
              <a:rPr lang="zh-CN" altLang="en-US" dirty="0"/>
              <a:t>编辑文本</a:t>
            </a:r>
            <a:endParaRPr lang="zh-CN" altLang="en-US" dirty="0"/>
          </a:p>
        </p:txBody>
      </p:sp>
      <p:sp>
        <p:nvSpPr>
          <p:cNvPr id="22" name="文本占位符 21"/>
          <p:cNvSpPr>
            <a:spLocks noGrp="1"/>
          </p:cNvSpPr>
          <p:nvPr>
            <p:ph type="body" sz="quarter" idx="14" hasCustomPrompt="1"/>
            <p:custDataLst>
              <p:tags r:id="rId15"/>
            </p:custDataLst>
          </p:nvPr>
        </p:nvSpPr>
        <p:spPr>
          <a:xfrm>
            <a:off x="1189873" y="4639369"/>
            <a:ext cx="1478823" cy="242801"/>
          </a:xfrm>
        </p:spPr>
        <p:txBody>
          <a:bodyPr lIns="90000" tIns="46800" rIns="90000" bIns="46800" anchor="ctr">
            <a:normAutofit/>
          </a:bodyPr>
          <a:lstStyle>
            <a:lvl1pPr marL="0" indent="0" algn="l">
              <a:buNone/>
              <a:defRPr sz="1600">
                <a:solidFill>
                  <a:schemeClr val="tx1">
                    <a:lumMod val="75000"/>
                    <a:lumOff val="25000"/>
                  </a:schemeClr>
                </a:solidFill>
              </a:defRPr>
            </a:lvl1pPr>
          </a:lstStyle>
          <a:p>
            <a:pPr lvl="0"/>
            <a:r>
              <a:rPr lang="zh-CN" altLang="en-US" dirty="0"/>
              <a:t>编辑文本</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grpSp>
        <p:nvGrpSpPr>
          <p:cNvPr id="7" name="组合 6"/>
          <p:cNvGrpSpPr/>
          <p:nvPr userDrawn="1">
            <p:custDataLst>
              <p:tags r:id="rId2"/>
            </p:custDataLst>
          </p:nvPr>
        </p:nvGrpSpPr>
        <p:grpSpPr>
          <a:xfrm>
            <a:off x="8395935" y="857250"/>
            <a:ext cx="748065" cy="648648"/>
            <a:chOff x="10680230" y="2861016"/>
            <a:chExt cx="1444222" cy="1252286"/>
          </a:xfrm>
        </p:grpSpPr>
        <p:sp>
          <p:nvSpPr>
            <p:cNvPr id="8" name="椭圆 7"/>
            <p:cNvSpPr/>
            <p:nvPr userDrawn="1">
              <p:custDataLst>
                <p:tags r:id="rId3"/>
              </p:custDataLst>
            </p:nvPr>
          </p:nvSpPr>
          <p:spPr>
            <a:xfrm rot="2100000" flipH="1" flipV="1">
              <a:off x="10680230" y="3468748"/>
              <a:ext cx="644244" cy="644554"/>
            </a:xfrm>
            <a:prstGeom prst="ellipse">
              <a:avLst/>
            </a:prstGeom>
            <a:gradFill>
              <a:gsLst>
                <a:gs pos="0">
                  <a:schemeClr val="accent1">
                    <a:lumMod val="60000"/>
                    <a:lumOff val="40000"/>
                    <a:alpha val="55000"/>
                  </a:schemeClr>
                </a:gs>
                <a:gs pos="100000">
                  <a:schemeClr val="accent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椭圆 8"/>
            <p:cNvSpPr/>
            <p:nvPr userDrawn="1">
              <p:custDataLst>
                <p:tags r:id="rId4"/>
              </p:custDataLst>
            </p:nvPr>
          </p:nvSpPr>
          <p:spPr>
            <a:xfrm rot="2100000">
              <a:off x="10987599" y="2861016"/>
              <a:ext cx="1136853" cy="1137399"/>
            </a:xfrm>
            <a:prstGeom prst="ellipse">
              <a:avLst/>
            </a:prstGeom>
            <a:gradFill>
              <a:gsLst>
                <a:gs pos="0">
                  <a:schemeClr val="accent1">
                    <a:lumMod val="60000"/>
                    <a:lumOff val="40000"/>
                    <a:alpha val="39000"/>
                  </a:schemeClr>
                </a:gs>
                <a:gs pos="100000">
                  <a:schemeClr val="accent1">
                    <a:lumMod val="86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 name="标题 1"/>
          <p:cNvSpPr>
            <a:spLocks noGrp="1"/>
          </p:cNvSpPr>
          <p:nvPr>
            <p:ph type="title"/>
            <p:custDataLst>
              <p:tags r:id="rId5"/>
            </p:custDataLst>
          </p:nvPr>
        </p:nvSpPr>
        <p:spPr>
          <a:xfrm>
            <a:off x="502412" y="1189676"/>
            <a:ext cx="8139178" cy="331473"/>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6"/>
            </p:custDataLst>
          </p:nvPr>
        </p:nvSpPr>
        <p:spPr>
          <a:xfrm>
            <a:off x="502412" y="1571631"/>
            <a:ext cx="8139178" cy="404168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8"/>
            </p:custDataLst>
          </p:nvPr>
        </p:nvSpPr>
        <p:spPr/>
        <p:txBody>
          <a:bodyPr/>
          <a:lstStyle/>
          <a:p>
            <a:endParaRPr lang="zh-CN" altLang="en-US"/>
          </a:p>
        </p:txBody>
      </p:sp>
      <p:sp>
        <p:nvSpPr>
          <p:cNvPr id="6" name="灯片编号占位符 5"/>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grpSp>
        <p:nvGrpSpPr>
          <p:cNvPr id="56" name="组合 55"/>
          <p:cNvGrpSpPr/>
          <p:nvPr userDrawn="1">
            <p:custDataLst>
              <p:tags r:id="rId2"/>
            </p:custDataLst>
          </p:nvPr>
        </p:nvGrpSpPr>
        <p:grpSpPr>
          <a:xfrm>
            <a:off x="791767" y="5661259"/>
            <a:ext cx="906405" cy="238178"/>
            <a:chOff x="1055689" y="6405345"/>
            <a:chExt cx="1208540" cy="317571"/>
          </a:xfrm>
        </p:grpSpPr>
        <p:grpSp>
          <p:nvGrpSpPr>
            <p:cNvPr id="57" name="Group 4"/>
            <p:cNvGrpSpPr>
              <a:grpSpLocks noChangeAspect="1"/>
            </p:cNvGrpSpPr>
            <p:nvPr/>
          </p:nvGrpSpPr>
          <p:grpSpPr bwMode="auto">
            <a:xfrm>
              <a:off x="1139628" y="6489300"/>
              <a:ext cx="149693" cy="149659"/>
              <a:chOff x="848" y="-236"/>
              <a:chExt cx="4484" cy="4483"/>
            </a:xfrm>
            <a:solidFill>
              <a:schemeClr val="tx1"/>
            </a:solidFill>
          </p:grpSpPr>
          <p:sp>
            <p:nvSpPr>
              <p:cNvPr id="66" name="Freeform 5"/>
              <p:cNvSpPr>
                <a:spLocks noEditPoints="1"/>
              </p:cNvSpPr>
              <p:nvPr>
                <p:custDataLst>
                  <p:tags r:id="rId3"/>
                </p:custDataLst>
              </p:nvPr>
            </p:nvSpPr>
            <p:spPr bwMode="auto">
              <a:xfrm>
                <a:off x="2283" y="1200"/>
                <a:ext cx="1621" cy="1619"/>
              </a:xfrm>
              <a:custGeom>
                <a:avLst/>
                <a:gdLst>
                  <a:gd name="T0" fmla="*/ 36 w 1230"/>
                  <a:gd name="T1" fmla="*/ 35 h 1229"/>
                  <a:gd name="T2" fmla="*/ 36 w 1230"/>
                  <a:gd name="T3" fmla="*/ 164 h 1229"/>
                  <a:gd name="T4" fmla="*/ 1066 w 1230"/>
                  <a:gd name="T5" fmla="*/ 1193 h 1229"/>
                  <a:gd name="T6" fmla="*/ 1194 w 1230"/>
                  <a:gd name="T7" fmla="*/ 1194 h 1229"/>
                  <a:gd name="T8" fmla="*/ 1194 w 1230"/>
                  <a:gd name="T9" fmla="*/ 1065 h 1229"/>
                  <a:gd name="T10" fmla="*/ 165 w 1230"/>
                  <a:gd name="T11" fmla="*/ 35 h 1229"/>
                  <a:gd name="T12" fmla="*/ 36 w 1230"/>
                  <a:gd name="T13" fmla="*/ 35 h 1229"/>
                  <a:gd name="T14" fmla="*/ 36 w 1230"/>
                  <a:gd name="T15" fmla="*/ 35 h 1229"/>
                  <a:gd name="T16" fmla="*/ 36 w 1230"/>
                  <a:gd name="T17" fmla="*/ 35 h 1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0" h="1229">
                    <a:moveTo>
                      <a:pt x="36" y="35"/>
                    </a:moveTo>
                    <a:cubicBezTo>
                      <a:pt x="0" y="71"/>
                      <a:pt x="0" y="128"/>
                      <a:pt x="36" y="164"/>
                    </a:cubicBezTo>
                    <a:cubicBezTo>
                      <a:pt x="1066" y="1193"/>
                      <a:pt x="1066" y="1193"/>
                      <a:pt x="1066" y="1193"/>
                    </a:cubicBezTo>
                    <a:cubicBezTo>
                      <a:pt x="1101" y="1229"/>
                      <a:pt x="1159" y="1229"/>
                      <a:pt x="1194" y="1194"/>
                    </a:cubicBezTo>
                    <a:cubicBezTo>
                      <a:pt x="1230" y="1158"/>
                      <a:pt x="1230" y="1100"/>
                      <a:pt x="1194" y="1065"/>
                    </a:cubicBezTo>
                    <a:cubicBezTo>
                      <a:pt x="165" y="35"/>
                      <a:pt x="165" y="35"/>
                      <a:pt x="165" y="35"/>
                    </a:cubicBezTo>
                    <a:cubicBezTo>
                      <a:pt x="129" y="0"/>
                      <a:pt x="71" y="0"/>
                      <a:pt x="36" y="35"/>
                    </a:cubicBezTo>
                    <a:close/>
                    <a:moveTo>
                      <a:pt x="36" y="35"/>
                    </a:moveTo>
                    <a:cubicBezTo>
                      <a:pt x="36" y="35"/>
                      <a:pt x="36" y="35"/>
                      <a:pt x="36" y="35"/>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7" name="Freeform 6"/>
              <p:cNvSpPr>
                <a:spLocks noEditPoints="1"/>
              </p:cNvSpPr>
              <p:nvPr>
                <p:custDataLst>
                  <p:tags r:id="rId4"/>
                </p:custDataLst>
              </p:nvPr>
            </p:nvSpPr>
            <p:spPr bwMode="auto">
              <a:xfrm>
                <a:off x="848" y="-236"/>
                <a:ext cx="2568" cy="2565"/>
              </a:xfrm>
              <a:custGeom>
                <a:avLst/>
                <a:gdLst>
                  <a:gd name="T0" fmla="*/ 372 w 1949"/>
                  <a:gd name="T1" fmla="*/ 256 h 1947"/>
                  <a:gd name="T2" fmla="*/ 256 w 1949"/>
                  <a:gd name="T3" fmla="*/ 372 h 1947"/>
                  <a:gd name="T4" fmla="*/ 256 w 1949"/>
                  <a:gd name="T5" fmla="*/ 1299 h 1947"/>
                  <a:gd name="T6" fmla="*/ 661 w 1949"/>
                  <a:gd name="T7" fmla="*/ 1704 h 1947"/>
                  <a:gd name="T8" fmla="*/ 1403 w 1949"/>
                  <a:gd name="T9" fmla="*/ 1833 h 1947"/>
                  <a:gd name="T10" fmla="*/ 1405 w 1949"/>
                  <a:gd name="T11" fmla="*/ 1832 h 1947"/>
                  <a:gd name="T12" fmla="*/ 1411 w 1949"/>
                  <a:gd name="T13" fmla="*/ 1830 h 1947"/>
                  <a:gd name="T14" fmla="*/ 1411 w 1949"/>
                  <a:gd name="T15" fmla="*/ 1830 h 1947"/>
                  <a:gd name="T16" fmla="*/ 1435 w 1949"/>
                  <a:gd name="T17" fmla="*/ 1813 h 1947"/>
                  <a:gd name="T18" fmla="*/ 1435 w 1949"/>
                  <a:gd name="T19" fmla="*/ 1682 h 1947"/>
                  <a:gd name="T20" fmla="*/ 1329 w 1949"/>
                  <a:gd name="T21" fmla="*/ 1666 h 1947"/>
                  <a:gd name="T22" fmla="*/ 1329 w 1949"/>
                  <a:gd name="T23" fmla="*/ 1666 h 1947"/>
                  <a:gd name="T24" fmla="*/ 777 w 1949"/>
                  <a:gd name="T25" fmla="*/ 1565 h 1947"/>
                  <a:gd name="T26" fmla="*/ 395 w 1949"/>
                  <a:gd name="T27" fmla="*/ 1183 h 1947"/>
                  <a:gd name="T28" fmla="*/ 395 w 1949"/>
                  <a:gd name="T29" fmla="*/ 488 h 1947"/>
                  <a:gd name="T30" fmla="*/ 488 w 1949"/>
                  <a:gd name="T31" fmla="*/ 395 h 1947"/>
                  <a:gd name="T32" fmla="*/ 1183 w 1949"/>
                  <a:gd name="T33" fmla="*/ 395 h 1947"/>
                  <a:gd name="T34" fmla="*/ 1565 w 1949"/>
                  <a:gd name="T35" fmla="*/ 778 h 1947"/>
                  <a:gd name="T36" fmla="*/ 1661 w 1949"/>
                  <a:gd name="T37" fmla="*/ 1337 h 1947"/>
                  <a:gd name="T38" fmla="*/ 1661 w 1949"/>
                  <a:gd name="T39" fmla="*/ 1337 h 1947"/>
                  <a:gd name="T40" fmla="*/ 1661 w 1949"/>
                  <a:gd name="T41" fmla="*/ 1337 h 1947"/>
                  <a:gd name="T42" fmla="*/ 1661 w 1949"/>
                  <a:gd name="T43" fmla="*/ 1337 h 1947"/>
                  <a:gd name="T44" fmla="*/ 1681 w 1949"/>
                  <a:gd name="T45" fmla="*/ 1436 h 1947"/>
                  <a:gd name="T46" fmla="*/ 1811 w 1949"/>
                  <a:gd name="T47" fmla="*/ 1436 h 1947"/>
                  <a:gd name="T48" fmla="*/ 1830 w 1949"/>
                  <a:gd name="T49" fmla="*/ 1412 h 1947"/>
                  <a:gd name="T50" fmla="*/ 1830 w 1949"/>
                  <a:gd name="T51" fmla="*/ 1412 h 1947"/>
                  <a:gd name="T52" fmla="*/ 1704 w 1949"/>
                  <a:gd name="T53" fmla="*/ 662 h 1947"/>
                  <a:gd name="T54" fmla="*/ 1299 w 1949"/>
                  <a:gd name="T55" fmla="*/ 256 h 1947"/>
                  <a:gd name="T56" fmla="*/ 372 w 1949"/>
                  <a:gd name="T57" fmla="*/ 256 h 1947"/>
                  <a:gd name="T58" fmla="*/ 372 w 1949"/>
                  <a:gd name="T59" fmla="*/ 256 h 1947"/>
                  <a:gd name="T60" fmla="*/ 372 w 1949"/>
                  <a:gd name="T61" fmla="*/ 256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49" h="1947">
                    <a:moveTo>
                      <a:pt x="372" y="256"/>
                    </a:moveTo>
                    <a:cubicBezTo>
                      <a:pt x="256" y="372"/>
                      <a:pt x="256" y="372"/>
                      <a:pt x="256" y="372"/>
                    </a:cubicBezTo>
                    <a:cubicBezTo>
                      <a:pt x="0" y="628"/>
                      <a:pt x="0" y="1043"/>
                      <a:pt x="256" y="1299"/>
                    </a:cubicBezTo>
                    <a:cubicBezTo>
                      <a:pt x="661" y="1704"/>
                      <a:pt x="661" y="1704"/>
                      <a:pt x="661" y="1704"/>
                    </a:cubicBezTo>
                    <a:cubicBezTo>
                      <a:pt x="862" y="1905"/>
                      <a:pt x="1160" y="1947"/>
                      <a:pt x="1403" y="1833"/>
                    </a:cubicBezTo>
                    <a:cubicBezTo>
                      <a:pt x="1404" y="1833"/>
                      <a:pt x="1404" y="1832"/>
                      <a:pt x="1405" y="1832"/>
                    </a:cubicBezTo>
                    <a:cubicBezTo>
                      <a:pt x="1407" y="1831"/>
                      <a:pt x="1409" y="1831"/>
                      <a:pt x="1411" y="1830"/>
                    </a:cubicBezTo>
                    <a:cubicBezTo>
                      <a:pt x="1411" y="1829"/>
                      <a:pt x="1411" y="1830"/>
                      <a:pt x="1411" y="1830"/>
                    </a:cubicBezTo>
                    <a:cubicBezTo>
                      <a:pt x="1419" y="1825"/>
                      <a:pt x="1427" y="1820"/>
                      <a:pt x="1435" y="1813"/>
                    </a:cubicBezTo>
                    <a:cubicBezTo>
                      <a:pt x="1471" y="1777"/>
                      <a:pt x="1471" y="1718"/>
                      <a:pt x="1435" y="1682"/>
                    </a:cubicBezTo>
                    <a:cubicBezTo>
                      <a:pt x="1406" y="1653"/>
                      <a:pt x="1363" y="1648"/>
                      <a:pt x="1329" y="1666"/>
                    </a:cubicBezTo>
                    <a:cubicBezTo>
                      <a:pt x="1329" y="1665"/>
                      <a:pt x="1329" y="1666"/>
                      <a:pt x="1329" y="1666"/>
                    </a:cubicBezTo>
                    <a:cubicBezTo>
                      <a:pt x="1148" y="1748"/>
                      <a:pt x="926" y="1714"/>
                      <a:pt x="777" y="1565"/>
                    </a:cubicBezTo>
                    <a:cubicBezTo>
                      <a:pt x="395" y="1183"/>
                      <a:pt x="395" y="1183"/>
                      <a:pt x="395" y="1183"/>
                    </a:cubicBezTo>
                    <a:cubicBezTo>
                      <a:pt x="203" y="991"/>
                      <a:pt x="203" y="680"/>
                      <a:pt x="395" y="488"/>
                    </a:cubicBezTo>
                    <a:cubicBezTo>
                      <a:pt x="488" y="395"/>
                      <a:pt x="488" y="395"/>
                      <a:pt x="488" y="395"/>
                    </a:cubicBezTo>
                    <a:cubicBezTo>
                      <a:pt x="680" y="203"/>
                      <a:pt x="991" y="203"/>
                      <a:pt x="1183" y="395"/>
                    </a:cubicBezTo>
                    <a:cubicBezTo>
                      <a:pt x="1565" y="778"/>
                      <a:pt x="1565" y="778"/>
                      <a:pt x="1565" y="778"/>
                    </a:cubicBezTo>
                    <a:cubicBezTo>
                      <a:pt x="1716" y="929"/>
                      <a:pt x="1748" y="1155"/>
                      <a:pt x="1661" y="1337"/>
                    </a:cubicBezTo>
                    <a:cubicBezTo>
                      <a:pt x="1661" y="1337"/>
                      <a:pt x="1662" y="1337"/>
                      <a:pt x="1661" y="1337"/>
                    </a:cubicBezTo>
                    <a:cubicBezTo>
                      <a:pt x="1661" y="1338"/>
                      <a:pt x="1662" y="1336"/>
                      <a:pt x="1661" y="1337"/>
                    </a:cubicBezTo>
                    <a:cubicBezTo>
                      <a:pt x="1662" y="1337"/>
                      <a:pt x="1661" y="1337"/>
                      <a:pt x="1661" y="1337"/>
                    </a:cubicBezTo>
                    <a:cubicBezTo>
                      <a:pt x="1649" y="1370"/>
                      <a:pt x="1654" y="1410"/>
                      <a:pt x="1681" y="1436"/>
                    </a:cubicBezTo>
                    <a:cubicBezTo>
                      <a:pt x="1717" y="1472"/>
                      <a:pt x="1775" y="1472"/>
                      <a:pt x="1811" y="1436"/>
                    </a:cubicBezTo>
                    <a:cubicBezTo>
                      <a:pt x="1819" y="1429"/>
                      <a:pt x="1825" y="1420"/>
                      <a:pt x="1830" y="1412"/>
                    </a:cubicBezTo>
                    <a:cubicBezTo>
                      <a:pt x="1830" y="1412"/>
                      <a:pt x="1829" y="1411"/>
                      <a:pt x="1830" y="1412"/>
                    </a:cubicBezTo>
                    <a:cubicBezTo>
                      <a:pt x="1949" y="1167"/>
                      <a:pt x="1907" y="865"/>
                      <a:pt x="1704" y="662"/>
                    </a:cubicBezTo>
                    <a:cubicBezTo>
                      <a:pt x="1299" y="256"/>
                      <a:pt x="1299" y="256"/>
                      <a:pt x="1299" y="256"/>
                    </a:cubicBezTo>
                    <a:cubicBezTo>
                      <a:pt x="1043" y="0"/>
                      <a:pt x="628" y="0"/>
                      <a:pt x="372" y="256"/>
                    </a:cubicBezTo>
                    <a:close/>
                    <a:moveTo>
                      <a:pt x="372" y="256"/>
                    </a:moveTo>
                    <a:cubicBezTo>
                      <a:pt x="372" y="256"/>
                      <a:pt x="372" y="256"/>
                      <a:pt x="372" y="25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8" name="Freeform 7"/>
              <p:cNvSpPr>
                <a:spLocks noEditPoints="1"/>
              </p:cNvSpPr>
              <p:nvPr>
                <p:custDataLst>
                  <p:tags r:id="rId5"/>
                </p:custDataLst>
              </p:nvPr>
            </p:nvSpPr>
            <p:spPr bwMode="auto">
              <a:xfrm>
                <a:off x="2767" y="1680"/>
                <a:ext cx="2565" cy="2567"/>
              </a:xfrm>
              <a:custGeom>
                <a:avLst/>
                <a:gdLst>
                  <a:gd name="T0" fmla="*/ 1691 w 1947"/>
                  <a:gd name="T1" fmla="*/ 1577 h 1949"/>
                  <a:gd name="T2" fmla="*/ 1575 w 1947"/>
                  <a:gd name="T3" fmla="*/ 1693 h 1949"/>
                  <a:gd name="T4" fmla="*/ 648 w 1947"/>
                  <a:gd name="T5" fmla="*/ 1693 h 1949"/>
                  <a:gd name="T6" fmla="*/ 243 w 1947"/>
                  <a:gd name="T7" fmla="*/ 1288 h 1949"/>
                  <a:gd name="T8" fmla="*/ 114 w 1947"/>
                  <a:gd name="T9" fmla="*/ 546 h 1949"/>
                  <a:gd name="T10" fmla="*/ 115 w 1947"/>
                  <a:gd name="T11" fmla="*/ 544 h 1949"/>
                  <a:gd name="T12" fmla="*/ 117 w 1947"/>
                  <a:gd name="T13" fmla="*/ 538 h 1949"/>
                  <a:gd name="T14" fmla="*/ 117 w 1947"/>
                  <a:gd name="T15" fmla="*/ 538 h 1949"/>
                  <a:gd name="T16" fmla="*/ 135 w 1947"/>
                  <a:gd name="T17" fmla="*/ 514 h 1949"/>
                  <a:gd name="T18" fmla="*/ 265 w 1947"/>
                  <a:gd name="T19" fmla="*/ 514 h 1949"/>
                  <a:gd name="T20" fmla="*/ 281 w 1947"/>
                  <a:gd name="T21" fmla="*/ 620 h 1949"/>
                  <a:gd name="T22" fmla="*/ 281 w 1947"/>
                  <a:gd name="T23" fmla="*/ 620 h 1949"/>
                  <a:gd name="T24" fmla="*/ 382 w 1947"/>
                  <a:gd name="T25" fmla="*/ 1172 h 1949"/>
                  <a:gd name="T26" fmla="*/ 764 w 1947"/>
                  <a:gd name="T27" fmla="*/ 1554 h 1949"/>
                  <a:gd name="T28" fmla="*/ 1459 w 1947"/>
                  <a:gd name="T29" fmla="*/ 1554 h 1949"/>
                  <a:gd name="T30" fmla="*/ 1552 w 1947"/>
                  <a:gd name="T31" fmla="*/ 1461 h 1949"/>
                  <a:gd name="T32" fmla="*/ 1552 w 1947"/>
                  <a:gd name="T33" fmla="*/ 766 h 1949"/>
                  <a:gd name="T34" fmla="*/ 1170 w 1947"/>
                  <a:gd name="T35" fmla="*/ 384 h 1949"/>
                  <a:gd name="T36" fmla="*/ 610 w 1947"/>
                  <a:gd name="T37" fmla="*/ 288 h 1949"/>
                  <a:gd name="T38" fmla="*/ 610 w 1947"/>
                  <a:gd name="T39" fmla="*/ 288 h 1949"/>
                  <a:gd name="T40" fmla="*/ 610 w 1947"/>
                  <a:gd name="T41" fmla="*/ 288 h 1949"/>
                  <a:gd name="T42" fmla="*/ 610 w 1947"/>
                  <a:gd name="T43" fmla="*/ 288 h 1949"/>
                  <a:gd name="T44" fmla="*/ 511 w 1947"/>
                  <a:gd name="T45" fmla="*/ 268 h 1949"/>
                  <a:gd name="T46" fmla="*/ 511 w 1947"/>
                  <a:gd name="T47" fmla="*/ 138 h 1949"/>
                  <a:gd name="T48" fmla="*/ 536 w 1947"/>
                  <a:gd name="T49" fmla="*/ 120 h 1949"/>
                  <a:gd name="T50" fmla="*/ 536 w 1947"/>
                  <a:gd name="T51" fmla="*/ 120 h 1949"/>
                  <a:gd name="T52" fmla="*/ 1285 w 1947"/>
                  <a:gd name="T53" fmla="*/ 245 h 1949"/>
                  <a:gd name="T54" fmla="*/ 1691 w 1947"/>
                  <a:gd name="T55" fmla="*/ 650 h 1949"/>
                  <a:gd name="T56" fmla="*/ 1691 w 1947"/>
                  <a:gd name="T57" fmla="*/ 1577 h 1949"/>
                  <a:gd name="T58" fmla="*/ 1691 w 1947"/>
                  <a:gd name="T59" fmla="*/ 1577 h 1949"/>
                  <a:gd name="T60" fmla="*/ 1691 w 1947"/>
                  <a:gd name="T61" fmla="*/ 1577 h 19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47" h="1949">
                    <a:moveTo>
                      <a:pt x="1691" y="1577"/>
                    </a:moveTo>
                    <a:cubicBezTo>
                      <a:pt x="1575" y="1693"/>
                      <a:pt x="1575" y="1693"/>
                      <a:pt x="1575" y="1693"/>
                    </a:cubicBezTo>
                    <a:cubicBezTo>
                      <a:pt x="1319" y="1949"/>
                      <a:pt x="904" y="1949"/>
                      <a:pt x="648" y="1693"/>
                    </a:cubicBezTo>
                    <a:cubicBezTo>
                      <a:pt x="243" y="1288"/>
                      <a:pt x="243" y="1288"/>
                      <a:pt x="243" y="1288"/>
                    </a:cubicBezTo>
                    <a:cubicBezTo>
                      <a:pt x="42" y="1087"/>
                      <a:pt x="0" y="789"/>
                      <a:pt x="114" y="546"/>
                    </a:cubicBezTo>
                    <a:cubicBezTo>
                      <a:pt x="114" y="546"/>
                      <a:pt x="115" y="545"/>
                      <a:pt x="115" y="544"/>
                    </a:cubicBezTo>
                    <a:cubicBezTo>
                      <a:pt x="116" y="542"/>
                      <a:pt x="117" y="540"/>
                      <a:pt x="117" y="538"/>
                    </a:cubicBezTo>
                    <a:cubicBezTo>
                      <a:pt x="118" y="538"/>
                      <a:pt x="117" y="538"/>
                      <a:pt x="117" y="538"/>
                    </a:cubicBezTo>
                    <a:cubicBezTo>
                      <a:pt x="122" y="530"/>
                      <a:pt x="127" y="522"/>
                      <a:pt x="135" y="514"/>
                    </a:cubicBezTo>
                    <a:cubicBezTo>
                      <a:pt x="170" y="478"/>
                      <a:pt x="229" y="478"/>
                      <a:pt x="265" y="514"/>
                    </a:cubicBezTo>
                    <a:cubicBezTo>
                      <a:pt x="294" y="543"/>
                      <a:pt x="299" y="586"/>
                      <a:pt x="281" y="620"/>
                    </a:cubicBezTo>
                    <a:cubicBezTo>
                      <a:pt x="282" y="620"/>
                      <a:pt x="281" y="620"/>
                      <a:pt x="281" y="620"/>
                    </a:cubicBezTo>
                    <a:cubicBezTo>
                      <a:pt x="199" y="801"/>
                      <a:pt x="233" y="1023"/>
                      <a:pt x="382" y="1172"/>
                    </a:cubicBezTo>
                    <a:cubicBezTo>
                      <a:pt x="764" y="1554"/>
                      <a:pt x="764" y="1554"/>
                      <a:pt x="764" y="1554"/>
                    </a:cubicBezTo>
                    <a:cubicBezTo>
                      <a:pt x="956" y="1746"/>
                      <a:pt x="1267" y="1746"/>
                      <a:pt x="1459" y="1554"/>
                    </a:cubicBezTo>
                    <a:cubicBezTo>
                      <a:pt x="1552" y="1461"/>
                      <a:pt x="1552" y="1461"/>
                      <a:pt x="1552" y="1461"/>
                    </a:cubicBezTo>
                    <a:cubicBezTo>
                      <a:pt x="1744" y="1269"/>
                      <a:pt x="1744" y="958"/>
                      <a:pt x="1552" y="766"/>
                    </a:cubicBezTo>
                    <a:cubicBezTo>
                      <a:pt x="1170" y="384"/>
                      <a:pt x="1170" y="384"/>
                      <a:pt x="1170" y="384"/>
                    </a:cubicBezTo>
                    <a:cubicBezTo>
                      <a:pt x="1018" y="233"/>
                      <a:pt x="793" y="201"/>
                      <a:pt x="610" y="288"/>
                    </a:cubicBezTo>
                    <a:cubicBezTo>
                      <a:pt x="610" y="288"/>
                      <a:pt x="610" y="288"/>
                      <a:pt x="610" y="288"/>
                    </a:cubicBezTo>
                    <a:cubicBezTo>
                      <a:pt x="610" y="288"/>
                      <a:pt x="611" y="287"/>
                      <a:pt x="610" y="288"/>
                    </a:cubicBezTo>
                    <a:cubicBezTo>
                      <a:pt x="610" y="288"/>
                      <a:pt x="610" y="288"/>
                      <a:pt x="610" y="288"/>
                    </a:cubicBezTo>
                    <a:cubicBezTo>
                      <a:pt x="577" y="300"/>
                      <a:pt x="537" y="295"/>
                      <a:pt x="511" y="268"/>
                    </a:cubicBezTo>
                    <a:cubicBezTo>
                      <a:pt x="475" y="232"/>
                      <a:pt x="475" y="174"/>
                      <a:pt x="511" y="138"/>
                    </a:cubicBezTo>
                    <a:cubicBezTo>
                      <a:pt x="518" y="131"/>
                      <a:pt x="527" y="124"/>
                      <a:pt x="536" y="120"/>
                    </a:cubicBezTo>
                    <a:cubicBezTo>
                      <a:pt x="536" y="119"/>
                      <a:pt x="536" y="120"/>
                      <a:pt x="536" y="120"/>
                    </a:cubicBezTo>
                    <a:cubicBezTo>
                      <a:pt x="780" y="0"/>
                      <a:pt x="1083" y="42"/>
                      <a:pt x="1285" y="245"/>
                    </a:cubicBezTo>
                    <a:cubicBezTo>
                      <a:pt x="1691" y="650"/>
                      <a:pt x="1691" y="650"/>
                      <a:pt x="1691" y="650"/>
                    </a:cubicBezTo>
                    <a:cubicBezTo>
                      <a:pt x="1947" y="906"/>
                      <a:pt x="1947" y="1321"/>
                      <a:pt x="1691" y="1577"/>
                    </a:cubicBezTo>
                    <a:close/>
                    <a:moveTo>
                      <a:pt x="1691" y="1577"/>
                    </a:moveTo>
                    <a:cubicBezTo>
                      <a:pt x="1691" y="1577"/>
                      <a:pt x="1691" y="1577"/>
                      <a:pt x="1691" y="1577"/>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grpSp>
        <p:sp>
          <p:nvSpPr>
            <p:cNvPr id="58" name="椭圆 57"/>
            <p:cNvSpPr/>
            <p:nvPr>
              <p:custDataLst>
                <p:tags r:id="rId6"/>
              </p:custDataLst>
            </p:nvPr>
          </p:nvSpPr>
          <p:spPr>
            <a:xfrm>
              <a:off x="1055689" y="6405346"/>
              <a:ext cx="317570" cy="31757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9" name="椭圆 58"/>
            <p:cNvSpPr/>
            <p:nvPr>
              <p:custDataLst>
                <p:tags r:id="rId7"/>
              </p:custDataLst>
            </p:nvPr>
          </p:nvSpPr>
          <p:spPr>
            <a:xfrm>
              <a:off x="1506436" y="6405345"/>
              <a:ext cx="317570" cy="31757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0" name="椭圆 59"/>
            <p:cNvSpPr/>
            <p:nvPr>
              <p:custDataLst>
                <p:tags r:id="rId8"/>
              </p:custDataLst>
            </p:nvPr>
          </p:nvSpPr>
          <p:spPr>
            <a:xfrm>
              <a:off x="1946659" y="6405345"/>
              <a:ext cx="317570" cy="31757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61" name="Group 10"/>
            <p:cNvGrpSpPr>
              <a:grpSpLocks noChangeAspect="1"/>
            </p:cNvGrpSpPr>
            <p:nvPr/>
          </p:nvGrpSpPr>
          <p:grpSpPr bwMode="auto">
            <a:xfrm>
              <a:off x="1592865" y="6498502"/>
              <a:ext cx="152563" cy="131255"/>
              <a:chOff x="1243" y="-76"/>
              <a:chExt cx="5191" cy="4466"/>
            </a:xfrm>
            <a:solidFill>
              <a:schemeClr val="tx1"/>
            </a:solidFill>
          </p:grpSpPr>
          <p:sp>
            <p:nvSpPr>
              <p:cNvPr id="63" name="Freeform 11"/>
              <p:cNvSpPr>
                <a:spLocks noEditPoints="1"/>
              </p:cNvSpPr>
              <p:nvPr>
                <p:custDataLst>
                  <p:tags r:id="rId9"/>
                </p:custDataLst>
              </p:nvPr>
            </p:nvSpPr>
            <p:spPr bwMode="auto">
              <a:xfrm>
                <a:off x="1243" y="-76"/>
                <a:ext cx="2773" cy="4466"/>
              </a:xfrm>
              <a:custGeom>
                <a:avLst/>
                <a:gdLst>
                  <a:gd name="T0" fmla="*/ 0 w 1714"/>
                  <a:gd name="T1" fmla="*/ 1101 h 2760"/>
                  <a:gd name="T2" fmla="*/ 0 w 1714"/>
                  <a:gd name="T3" fmla="*/ 1660 h 2760"/>
                  <a:gd name="T4" fmla="*/ 204 w 1714"/>
                  <a:gd name="T5" fmla="*/ 1864 h 2760"/>
                  <a:gd name="T6" fmla="*/ 732 w 1714"/>
                  <a:gd name="T7" fmla="*/ 1864 h 2760"/>
                  <a:gd name="T8" fmla="*/ 684 w 1714"/>
                  <a:gd name="T9" fmla="*/ 1844 h 2760"/>
                  <a:gd name="T10" fmla="*/ 1501 w 1714"/>
                  <a:gd name="T11" fmla="*/ 2663 h 2760"/>
                  <a:gd name="T12" fmla="*/ 1714 w 1714"/>
                  <a:gd name="T13" fmla="*/ 2575 h 2760"/>
                  <a:gd name="T14" fmla="*/ 1714 w 1714"/>
                  <a:gd name="T15" fmla="*/ 186 h 2760"/>
                  <a:gd name="T16" fmla="*/ 1501 w 1714"/>
                  <a:gd name="T17" fmla="*/ 97 h 2760"/>
                  <a:gd name="T18" fmla="*/ 684 w 1714"/>
                  <a:gd name="T19" fmla="*/ 916 h 2760"/>
                  <a:gd name="T20" fmla="*/ 732 w 1714"/>
                  <a:gd name="T21" fmla="*/ 896 h 2760"/>
                  <a:gd name="T22" fmla="*/ 204 w 1714"/>
                  <a:gd name="T23" fmla="*/ 896 h 2760"/>
                  <a:gd name="T24" fmla="*/ 0 w 1714"/>
                  <a:gd name="T25" fmla="*/ 1101 h 2760"/>
                  <a:gd name="T26" fmla="*/ 732 w 1714"/>
                  <a:gd name="T27" fmla="*/ 1032 h 2760"/>
                  <a:gd name="T28" fmla="*/ 761 w 1714"/>
                  <a:gd name="T29" fmla="*/ 1032 h 2760"/>
                  <a:gd name="T30" fmla="*/ 781 w 1714"/>
                  <a:gd name="T31" fmla="*/ 1012 h 2760"/>
                  <a:gd name="T32" fmla="*/ 1598 w 1714"/>
                  <a:gd name="T33" fmla="*/ 193 h 2760"/>
                  <a:gd name="T34" fmla="*/ 1613 w 1714"/>
                  <a:gd name="T35" fmla="*/ 182 h 2760"/>
                  <a:gd name="T36" fmla="*/ 1591 w 1714"/>
                  <a:gd name="T37" fmla="*/ 180 h 2760"/>
                  <a:gd name="T38" fmla="*/ 1575 w 1714"/>
                  <a:gd name="T39" fmla="*/ 166 h 2760"/>
                  <a:gd name="T40" fmla="*/ 1578 w 1714"/>
                  <a:gd name="T41" fmla="*/ 186 h 2760"/>
                  <a:gd name="T42" fmla="*/ 1578 w 1714"/>
                  <a:gd name="T43" fmla="*/ 2575 h 2760"/>
                  <a:gd name="T44" fmla="*/ 1575 w 1714"/>
                  <a:gd name="T45" fmla="*/ 2594 h 2760"/>
                  <a:gd name="T46" fmla="*/ 1591 w 1714"/>
                  <a:gd name="T47" fmla="*/ 2580 h 2760"/>
                  <a:gd name="T48" fmla="*/ 1613 w 1714"/>
                  <a:gd name="T49" fmla="*/ 2579 h 2760"/>
                  <a:gd name="T50" fmla="*/ 1598 w 1714"/>
                  <a:gd name="T51" fmla="*/ 2567 h 2760"/>
                  <a:gd name="T52" fmla="*/ 781 w 1714"/>
                  <a:gd name="T53" fmla="*/ 1748 h 2760"/>
                  <a:gd name="T54" fmla="*/ 761 w 1714"/>
                  <a:gd name="T55" fmla="*/ 1728 h 2760"/>
                  <a:gd name="T56" fmla="*/ 204 w 1714"/>
                  <a:gd name="T57" fmla="*/ 1728 h 2760"/>
                  <a:gd name="T58" fmla="*/ 137 w 1714"/>
                  <a:gd name="T59" fmla="*/ 1660 h 2760"/>
                  <a:gd name="T60" fmla="*/ 137 w 1714"/>
                  <a:gd name="T61" fmla="*/ 1101 h 2760"/>
                  <a:gd name="T62" fmla="*/ 204 w 1714"/>
                  <a:gd name="T63" fmla="*/ 1032 h 2760"/>
                  <a:gd name="T64" fmla="*/ 732 w 1714"/>
                  <a:gd name="T65" fmla="*/ 1032 h 2760"/>
                  <a:gd name="T66" fmla="*/ 732 w 1714"/>
                  <a:gd name="T67" fmla="*/ 1032 h 2760"/>
                  <a:gd name="T68" fmla="*/ 732 w 1714"/>
                  <a:gd name="T69" fmla="*/ 1032 h 2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14" h="2760">
                    <a:moveTo>
                      <a:pt x="0" y="1101"/>
                    </a:moveTo>
                    <a:cubicBezTo>
                      <a:pt x="0" y="1660"/>
                      <a:pt x="0" y="1660"/>
                      <a:pt x="0" y="1660"/>
                    </a:cubicBezTo>
                    <a:cubicBezTo>
                      <a:pt x="0" y="1773"/>
                      <a:pt x="92" y="1864"/>
                      <a:pt x="204" y="1864"/>
                    </a:cubicBezTo>
                    <a:cubicBezTo>
                      <a:pt x="732" y="1864"/>
                      <a:pt x="732" y="1864"/>
                      <a:pt x="732" y="1864"/>
                    </a:cubicBezTo>
                    <a:cubicBezTo>
                      <a:pt x="684" y="1844"/>
                      <a:pt x="684" y="1844"/>
                      <a:pt x="684" y="1844"/>
                    </a:cubicBezTo>
                    <a:cubicBezTo>
                      <a:pt x="1501" y="2663"/>
                      <a:pt x="1501" y="2663"/>
                      <a:pt x="1501" y="2663"/>
                    </a:cubicBezTo>
                    <a:cubicBezTo>
                      <a:pt x="1598" y="2760"/>
                      <a:pt x="1714" y="2711"/>
                      <a:pt x="1714" y="2575"/>
                    </a:cubicBezTo>
                    <a:cubicBezTo>
                      <a:pt x="1714" y="186"/>
                      <a:pt x="1714" y="186"/>
                      <a:pt x="1714" y="186"/>
                    </a:cubicBezTo>
                    <a:cubicBezTo>
                      <a:pt x="1714" y="50"/>
                      <a:pt x="1598" y="0"/>
                      <a:pt x="1501" y="97"/>
                    </a:cubicBezTo>
                    <a:cubicBezTo>
                      <a:pt x="684" y="916"/>
                      <a:pt x="684" y="916"/>
                      <a:pt x="684" y="916"/>
                    </a:cubicBezTo>
                    <a:cubicBezTo>
                      <a:pt x="732" y="896"/>
                      <a:pt x="732" y="896"/>
                      <a:pt x="732" y="896"/>
                    </a:cubicBezTo>
                    <a:cubicBezTo>
                      <a:pt x="204" y="896"/>
                      <a:pt x="204" y="896"/>
                      <a:pt x="204" y="896"/>
                    </a:cubicBezTo>
                    <a:cubicBezTo>
                      <a:pt x="91" y="896"/>
                      <a:pt x="0" y="988"/>
                      <a:pt x="0" y="1101"/>
                    </a:cubicBezTo>
                    <a:close/>
                    <a:moveTo>
                      <a:pt x="732" y="1032"/>
                    </a:moveTo>
                    <a:cubicBezTo>
                      <a:pt x="761" y="1032"/>
                      <a:pt x="761" y="1032"/>
                      <a:pt x="761" y="1032"/>
                    </a:cubicBezTo>
                    <a:cubicBezTo>
                      <a:pt x="781" y="1012"/>
                      <a:pt x="781" y="1012"/>
                      <a:pt x="781" y="1012"/>
                    </a:cubicBezTo>
                    <a:cubicBezTo>
                      <a:pt x="1598" y="193"/>
                      <a:pt x="1598" y="193"/>
                      <a:pt x="1598" y="193"/>
                    </a:cubicBezTo>
                    <a:cubicBezTo>
                      <a:pt x="1605" y="186"/>
                      <a:pt x="1610" y="183"/>
                      <a:pt x="1613" y="182"/>
                    </a:cubicBezTo>
                    <a:cubicBezTo>
                      <a:pt x="1608" y="184"/>
                      <a:pt x="1600" y="184"/>
                      <a:pt x="1591" y="180"/>
                    </a:cubicBezTo>
                    <a:cubicBezTo>
                      <a:pt x="1582" y="176"/>
                      <a:pt x="1577" y="170"/>
                      <a:pt x="1575" y="166"/>
                    </a:cubicBezTo>
                    <a:cubicBezTo>
                      <a:pt x="1576" y="169"/>
                      <a:pt x="1578" y="176"/>
                      <a:pt x="1578" y="186"/>
                    </a:cubicBezTo>
                    <a:cubicBezTo>
                      <a:pt x="1578" y="2575"/>
                      <a:pt x="1578" y="2575"/>
                      <a:pt x="1578" y="2575"/>
                    </a:cubicBezTo>
                    <a:cubicBezTo>
                      <a:pt x="1578" y="2585"/>
                      <a:pt x="1576" y="2592"/>
                      <a:pt x="1575" y="2594"/>
                    </a:cubicBezTo>
                    <a:cubicBezTo>
                      <a:pt x="1577" y="2590"/>
                      <a:pt x="1582" y="2584"/>
                      <a:pt x="1591" y="2580"/>
                    </a:cubicBezTo>
                    <a:cubicBezTo>
                      <a:pt x="1601" y="2577"/>
                      <a:pt x="1608" y="2577"/>
                      <a:pt x="1613" y="2579"/>
                    </a:cubicBezTo>
                    <a:cubicBezTo>
                      <a:pt x="1610" y="2578"/>
                      <a:pt x="1605" y="2574"/>
                      <a:pt x="1598" y="2567"/>
                    </a:cubicBezTo>
                    <a:cubicBezTo>
                      <a:pt x="781" y="1748"/>
                      <a:pt x="781" y="1748"/>
                      <a:pt x="781" y="1748"/>
                    </a:cubicBezTo>
                    <a:cubicBezTo>
                      <a:pt x="761" y="1728"/>
                      <a:pt x="761" y="1728"/>
                      <a:pt x="761" y="1728"/>
                    </a:cubicBezTo>
                    <a:cubicBezTo>
                      <a:pt x="204" y="1728"/>
                      <a:pt x="204" y="1728"/>
                      <a:pt x="204" y="1728"/>
                    </a:cubicBezTo>
                    <a:cubicBezTo>
                      <a:pt x="167" y="1728"/>
                      <a:pt x="137" y="1697"/>
                      <a:pt x="137" y="1660"/>
                    </a:cubicBezTo>
                    <a:cubicBezTo>
                      <a:pt x="137" y="1101"/>
                      <a:pt x="137" y="1101"/>
                      <a:pt x="137" y="1101"/>
                    </a:cubicBezTo>
                    <a:cubicBezTo>
                      <a:pt x="137" y="1063"/>
                      <a:pt x="167" y="1032"/>
                      <a:pt x="204" y="1032"/>
                    </a:cubicBezTo>
                    <a:lnTo>
                      <a:pt x="732" y="1032"/>
                    </a:lnTo>
                    <a:close/>
                    <a:moveTo>
                      <a:pt x="732" y="1032"/>
                    </a:moveTo>
                    <a:cubicBezTo>
                      <a:pt x="732" y="1032"/>
                      <a:pt x="732" y="1032"/>
                      <a:pt x="732" y="1032"/>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4" name="Freeform 12"/>
              <p:cNvSpPr>
                <a:spLocks noEditPoints="1"/>
              </p:cNvSpPr>
              <p:nvPr>
                <p:custDataLst>
                  <p:tags r:id="rId10"/>
                </p:custDataLst>
              </p:nvPr>
            </p:nvSpPr>
            <p:spPr bwMode="auto">
              <a:xfrm>
                <a:off x="4333" y="1105"/>
                <a:ext cx="1160" cy="2239"/>
              </a:xfrm>
              <a:custGeom>
                <a:avLst/>
                <a:gdLst>
                  <a:gd name="T0" fmla="*/ 717 w 717"/>
                  <a:gd name="T1" fmla="*/ 692 h 1384"/>
                  <a:gd name="T2" fmla="*/ 68 w 717"/>
                  <a:gd name="T3" fmla="*/ 0 h 1384"/>
                  <a:gd name="T4" fmla="*/ 0 w 717"/>
                  <a:gd name="T5" fmla="*/ 68 h 1384"/>
                  <a:gd name="T6" fmla="*/ 68 w 717"/>
                  <a:gd name="T7" fmla="*/ 136 h 1384"/>
                  <a:gd name="T8" fmla="*/ 581 w 717"/>
                  <a:gd name="T9" fmla="*/ 692 h 1384"/>
                  <a:gd name="T10" fmla="*/ 68 w 717"/>
                  <a:gd name="T11" fmla="*/ 1248 h 1384"/>
                  <a:gd name="T12" fmla="*/ 0 w 717"/>
                  <a:gd name="T13" fmla="*/ 1316 h 1384"/>
                  <a:gd name="T14" fmla="*/ 68 w 717"/>
                  <a:gd name="T15" fmla="*/ 1384 h 1384"/>
                  <a:gd name="T16" fmla="*/ 717 w 717"/>
                  <a:gd name="T17" fmla="*/ 692 h 1384"/>
                  <a:gd name="T18" fmla="*/ 717 w 717"/>
                  <a:gd name="T19" fmla="*/ 692 h 1384"/>
                  <a:gd name="T20" fmla="*/ 717 w 717"/>
                  <a:gd name="T21" fmla="*/ 692 h 1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17" h="1384">
                    <a:moveTo>
                      <a:pt x="717" y="692"/>
                    </a:moveTo>
                    <a:cubicBezTo>
                      <a:pt x="717" y="310"/>
                      <a:pt x="428" y="0"/>
                      <a:pt x="68" y="0"/>
                    </a:cubicBezTo>
                    <a:cubicBezTo>
                      <a:pt x="30" y="0"/>
                      <a:pt x="0" y="30"/>
                      <a:pt x="0" y="68"/>
                    </a:cubicBezTo>
                    <a:cubicBezTo>
                      <a:pt x="0" y="105"/>
                      <a:pt x="30" y="136"/>
                      <a:pt x="68" y="136"/>
                    </a:cubicBezTo>
                    <a:cubicBezTo>
                      <a:pt x="350" y="136"/>
                      <a:pt x="581" y="384"/>
                      <a:pt x="581" y="692"/>
                    </a:cubicBezTo>
                    <a:cubicBezTo>
                      <a:pt x="581" y="1000"/>
                      <a:pt x="350" y="1248"/>
                      <a:pt x="68" y="1248"/>
                    </a:cubicBezTo>
                    <a:cubicBezTo>
                      <a:pt x="30" y="1248"/>
                      <a:pt x="0" y="1278"/>
                      <a:pt x="0" y="1316"/>
                    </a:cubicBezTo>
                    <a:cubicBezTo>
                      <a:pt x="0" y="1353"/>
                      <a:pt x="30" y="1384"/>
                      <a:pt x="68" y="1384"/>
                    </a:cubicBezTo>
                    <a:cubicBezTo>
                      <a:pt x="428" y="1384"/>
                      <a:pt x="717" y="1073"/>
                      <a:pt x="717" y="692"/>
                    </a:cubicBezTo>
                    <a:close/>
                    <a:moveTo>
                      <a:pt x="717" y="692"/>
                    </a:moveTo>
                    <a:cubicBezTo>
                      <a:pt x="717" y="692"/>
                      <a:pt x="717" y="692"/>
                      <a:pt x="717" y="692"/>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5" name="Freeform 13"/>
              <p:cNvSpPr>
                <a:spLocks noEditPoints="1"/>
              </p:cNvSpPr>
              <p:nvPr>
                <p:custDataLst>
                  <p:tags r:id="rId11"/>
                </p:custDataLst>
              </p:nvPr>
            </p:nvSpPr>
            <p:spPr bwMode="auto">
              <a:xfrm>
                <a:off x="4988" y="282"/>
                <a:ext cx="1446" cy="3752"/>
              </a:xfrm>
              <a:custGeom>
                <a:avLst/>
                <a:gdLst>
                  <a:gd name="T0" fmla="*/ 894 w 894"/>
                  <a:gd name="T1" fmla="*/ 1174 h 2319"/>
                  <a:gd name="T2" fmla="*/ 105 w 894"/>
                  <a:gd name="T3" fmla="*/ 15 h 2319"/>
                  <a:gd name="T4" fmla="*/ 15 w 894"/>
                  <a:gd name="T5" fmla="*/ 50 h 2319"/>
                  <a:gd name="T6" fmla="*/ 51 w 894"/>
                  <a:gd name="T7" fmla="*/ 140 h 2319"/>
                  <a:gd name="T8" fmla="*/ 757 w 894"/>
                  <a:gd name="T9" fmla="*/ 1174 h 2319"/>
                  <a:gd name="T10" fmla="*/ 111 w 894"/>
                  <a:gd name="T11" fmla="*/ 2180 h 2319"/>
                  <a:gd name="T12" fmla="*/ 81 w 894"/>
                  <a:gd name="T13" fmla="*/ 2271 h 2319"/>
                  <a:gd name="T14" fmla="*/ 172 w 894"/>
                  <a:gd name="T15" fmla="*/ 2302 h 2319"/>
                  <a:gd name="T16" fmla="*/ 894 w 894"/>
                  <a:gd name="T17" fmla="*/ 1174 h 2319"/>
                  <a:gd name="T18" fmla="*/ 894 w 894"/>
                  <a:gd name="T19" fmla="*/ 1174 h 2319"/>
                  <a:gd name="T20" fmla="*/ 894 w 894"/>
                  <a:gd name="T21" fmla="*/ 1174 h 2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94" h="2319">
                    <a:moveTo>
                      <a:pt x="894" y="1174"/>
                    </a:moveTo>
                    <a:cubicBezTo>
                      <a:pt x="894" y="670"/>
                      <a:pt x="581" y="221"/>
                      <a:pt x="105" y="15"/>
                    </a:cubicBezTo>
                    <a:cubicBezTo>
                      <a:pt x="71" y="0"/>
                      <a:pt x="30" y="16"/>
                      <a:pt x="15" y="50"/>
                    </a:cubicBezTo>
                    <a:cubicBezTo>
                      <a:pt x="0" y="85"/>
                      <a:pt x="16" y="125"/>
                      <a:pt x="51" y="140"/>
                    </a:cubicBezTo>
                    <a:cubicBezTo>
                      <a:pt x="478" y="325"/>
                      <a:pt x="757" y="726"/>
                      <a:pt x="757" y="1174"/>
                    </a:cubicBezTo>
                    <a:cubicBezTo>
                      <a:pt x="757" y="1599"/>
                      <a:pt x="506" y="1983"/>
                      <a:pt x="111" y="2180"/>
                    </a:cubicBezTo>
                    <a:cubicBezTo>
                      <a:pt x="78" y="2196"/>
                      <a:pt x="64" y="2237"/>
                      <a:pt x="81" y="2271"/>
                    </a:cubicBezTo>
                    <a:cubicBezTo>
                      <a:pt x="97" y="2305"/>
                      <a:pt x="138" y="2319"/>
                      <a:pt x="172" y="2302"/>
                    </a:cubicBezTo>
                    <a:cubicBezTo>
                      <a:pt x="612" y="2083"/>
                      <a:pt x="894" y="1652"/>
                      <a:pt x="894" y="1174"/>
                    </a:cubicBezTo>
                    <a:close/>
                    <a:moveTo>
                      <a:pt x="894" y="1174"/>
                    </a:moveTo>
                    <a:cubicBezTo>
                      <a:pt x="894" y="1174"/>
                      <a:pt x="894" y="1174"/>
                      <a:pt x="894" y="1174"/>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grpSp>
        <p:pic>
          <p:nvPicPr>
            <p:cNvPr id="62" name="图形 61"/>
            <p:cNvPicPr>
              <a:picLocks noChangeAspect="1"/>
            </p:cNvPicPr>
            <p:nvPr>
              <p:custDataLst>
                <p:tags r:id="rId12"/>
              </p:custDataLst>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026912" y="6485605"/>
              <a:ext cx="166973" cy="166973"/>
            </a:xfrm>
            <a:prstGeom prst="rect">
              <a:avLst/>
            </a:prstGeom>
          </p:spPr>
        </p:pic>
      </p:grpSp>
      <p:grpSp>
        <p:nvGrpSpPr>
          <p:cNvPr id="24" name="组合 23"/>
          <p:cNvGrpSpPr/>
          <p:nvPr userDrawn="1">
            <p:custDataLst>
              <p:tags r:id="rId15"/>
            </p:custDataLst>
          </p:nvPr>
        </p:nvGrpSpPr>
        <p:grpSpPr>
          <a:xfrm>
            <a:off x="4969986" y="1051407"/>
            <a:ext cx="4174014" cy="4959890"/>
            <a:chOff x="6626648" y="258876"/>
            <a:chExt cx="5565352" cy="6613187"/>
          </a:xfrm>
        </p:grpSpPr>
        <p:sp>
          <p:nvSpPr>
            <p:cNvPr id="25" name="任意多边形 31"/>
            <p:cNvSpPr/>
            <p:nvPr>
              <p:custDataLst>
                <p:tags r:id="rId16"/>
              </p:custDataLst>
            </p:nvPr>
          </p:nvSpPr>
          <p:spPr>
            <a:xfrm rot="2133799">
              <a:off x="7065130" y="2257661"/>
              <a:ext cx="3245759" cy="4032558"/>
            </a:xfrm>
            <a:custGeom>
              <a:avLst/>
              <a:gdLst>
                <a:gd name="connsiteX0" fmla="*/ 1033066 w 2727236"/>
                <a:gd name="connsiteY0" fmla="*/ 0 h 3388340"/>
                <a:gd name="connsiteX1" fmla="*/ 2727236 w 2727236"/>
                <a:gd name="connsiteY1" fmla="*/ 1694170 h 3388340"/>
                <a:gd name="connsiteX2" fmla="*/ 1033066 w 2727236"/>
                <a:gd name="connsiteY2" fmla="*/ 3388340 h 3388340"/>
                <a:gd name="connsiteX3" fmla="*/ 859847 w 2727236"/>
                <a:gd name="connsiteY3" fmla="*/ 3379593 h 3388340"/>
                <a:gd name="connsiteX4" fmla="*/ 720463 w 2727236"/>
                <a:gd name="connsiteY4" fmla="*/ 3358321 h 3388340"/>
                <a:gd name="connsiteX5" fmla="*/ 715517 w 2727236"/>
                <a:gd name="connsiteY5" fmla="*/ 3352486 h 3388340"/>
                <a:gd name="connsiteX6" fmla="*/ 0 w 2727236"/>
                <a:gd name="connsiteY6" fmla="*/ 1215436 h 3388340"/>
                <a:gd name="connsiteX7" fmla="*/ 118868 w 2727236"/>
                <a:gd name="connsiteY7" fmla="*/ 295690 h 3388340"/>
                <a:gd name="connsiteX8" fmla="*/ 128541 w 2727236"/>
                <a:gd name="connsiteY8" fmla="*/ 263396 h 3388340"/>
                <a:gd name="connsiteX9" fmla="*/ 225524 w 2727236"/>
                <a:gd name="connsiteY9" fmla="*/ 204477 h 3388340"/>
                <a:gd name="connsiteX10" fmla="*/ 1033066 w 2727236"/>
                <a:gd name="connsiteY10" fmla="*/ 0 h 3388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27236" h="3388340">
                  <a:moveTo>
                    <a:pt x="1033066" y="0"/>
                  </a:moveTo>
                  <a:cubicBezTo>
                    <a:pt x="1968730" y="0"/>
                    <a:pt x="2727236" y="758506"/>
                    <a:pt x="2727236" y="1694170"/>
                  </a:cubicBezTo>
                  <a:cubicBezTo>
                    <a:pt x="2727236" y="2629834"/>
                    <a:pt x="1968730" y="3388340"/>
                    <a:pt x="1033066" y="3388340"/>
                  </a:cubicBezTo>
                  <a:cubicBezTo>
                    <a:pt x="974587" y="3388340"/>
                    <a:pt x="916800" y="3385377"/>
                    <a:pt x="859847" y="3379593"/>
                  </a:cubicBezTo>
                  <a:lnTo>
                    <a:pt x="720463" y="3358321"/>
                  </a:lnTo>
                  <a:lnTo>
                    <a:pt x="715517" y="3352486"/>
                  </a:lnTo>
                  <a:cubicBezTo>
                    <a:pt x="268519" y="2771740"/>
                    <a:pt x="0" y="2027210"/>
                    <a:pt x="0" y="1215436"/>
                  </a:cubicBezTo>
                  <a:cubicBezTo>
                    <a:pt x="0" y="896524"/>
                    <a:pt x="41442" y="587991"/>
                    <a:pt x="118868" y="295690"/>
                  </a:cubicBezTo>
                  <a:lnTo>
                    <a:pt x="128541" y="263396"/>
                  </a:lnTo>
                  <a:lnTo>
                    <a:pt x="225524" y="204477"/>
                  </a:lnTo>
                  <a:cubicBezTo>
                    <a:pt x="465577" y="74073"/>
                    <a:pt x="740671" y="0"/>
                    <a:pt x="1033066" y="0"/>
                  </a:cubicBezTo>
                  <a:close/>
                </a:path>
              </a:pathLst>
            </a:custGeom>
            <a:gradFill>
              <a:gsLst>
                <a:gs pos="0">
                  <a:srgbClr val="C1DAFB"/>
                </a:gs>
                <a:gs pos="100000">
                  <a:srgbClr val="92BBF2">
                    <a:alpha val="12000"/>
                  </a:srgb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26" name="组合 25"/>
            <p:cNvGrpSpPr/>
            <p:nvPr/>
          </p:nvGrpSpPr>
          <p:grpSpPr>
            <a:xfrm>
              <a:off x="6626648" y="258876"/>
              <a:ext cx="5565352" cy="6613187"/>
              <a:chOff x="6626648" y="258876"/>
              <a:chExt cx="5565352" cy="6613187"/>
            </a:xfrm>
          </p:grpSpPr>
          <p:sp>
            <p:nvSpPr>
              <p:cNvPr id="27" name="任意多边形 36"/>
              <p:cNvSpPr/>
              <p:nvPr>
                <p:custDataLst>
                  <p:tags r:id="rId17"/>
                </p:custDataLst>
              </p:nvPr>
            </p:nvSpPr>
            <p:spPr>
              <a:xfrm>
                <a:off x="6626648" y="258876"/>
                <a:ext cx="5563722" cy="6613187"/>
              </a:xfrm>
              <a:custGeom>
                <a:avLst/>
                <a:gdLst>
                  <a:gd name="connsiteX0" fmla="*/ 4749043 w 5299905"/>
                  <a:gd name="connsiteY0" fmla="*/ 0 h 6299607"/>
                  <a:gd name="connsiteX1" fmla="*/ 5234605 w 5299905"/>
                  <a:gd name="connsiteY1" fmla="*/ 24519 h 6299607"/>
                  <a:gd name="connsiteX2" fmla="*/ 5299905 w 5299905"/>
                  <a:gd name="connsiteY2" fmla="*/ 32817 h 6299607"/>
                  <a:gd name="connsiteX3" fmla="*/ 5299905 w 5299905"/>
                  <a:gd name="connsiteY3" fmla="*/ 6299607 h 6299607"/>
                  <a:gd name="connsiteX4" fmla="*/ 260318 w 5299905"/>
                  <a:gd name="connsiteY4" fmla="*/ 6299607 h 6299607"/>
                  <a:gd name="connsiteX5" fmla="*/ 213508 w 5299905"/>
                  <a:gd name="connsiteY5" fmla="*/ 6161263 h 6299607"/>
                  <a:gd name="connsiteX6" fmla="*/ 0 w 5299905"/>
                  <a:gd name="connsiteY6" fmla="*/ 4749043 h 6299607"/>
                  <a:gd name="connsiteX7" fmla="*/ 4749043 w 5299905"/>
                  <a:gd name="connsiteY7" fmla="*/ 0 h 6299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99905" h="6299607">
                    <a:moveTo>
                      <a:pt x="4749043" y="0"/>
                    </a:moveTo>
                    <a:cubicBezTo>
                      <a:pt x="4912969" y="0"/>
                      <a:pt x="5074956" y="8306"/>
                      <a:pt x="5234605" y="24519"/>
                    </a:cubicBezTo>
                    <a:lnTo>
                      <a:pt x="5299905" y="32817"/>
                    </a:lnTo>
                    <a:lnTo>
                      <a:pt x="5299905" y="6299607"/>
                    </a:lnTo>
                    <a:lnTo>
                      <a:pt x="260318" y="6299607"/>
                    </a:lnTo>
                    <a:lnTo>
                      <a:pt x="213508" y="6161263"/>
                    </a:lnTo>
                    <a:cubicBezTo>
                      <a:pt x="74750" y="5715144"/>
                      <a:pt x="0" y="5240823"/>
                      <a:pt x="0" y="4749043"/>
                    </a:cubicBezTo>
                    <a:cubicBezTo>
                      <a:pt x="0" y="2126219"/>
                      <a:pt x="2126219" y="0"/>
                      <a:pt x="4749043"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8" name="任意多边形 30"/>
              <p:cNvSpPr/>
              <p:nvPr>
                <p:custDataLst>
                  <p:tags r:id="rId18"/>
                </p:custDataLst>
              </p:nvPr>
            </p:nvSpPr>
            <p:spPr>
              <a:xfrm>
                <a:off x="6892095" y="558393"/>
                <a:ext cx="5299905" cy="6299607"/>
              </a:xfrm>
              <a:custGeom>
                <a:avLst/>
                <a:gdLst>
                  <a:gd name="connsiteX0" fmla="*/ 4749043 w 5299905"/>
                  <a:gd name="connsiteY0" fmla="*/ 0 h 6299607"/>
                  <a:gd name="connsiteX1" fmla="*/ 5234605 w 5299905"/>
                  <a:gd name="connsiteY1" fmla="*/ 24519 h 6299607"/>
                  <a:gd name="connsiteX2" fmla="*/ 5299905 w 5299905"/>
                  <a:gd name="connsiteY2" fmla="*/ 32817 h 6299607"/>
                  <a:gd name="connsiteX3" fmla="*/ 5299905 w 5299905"/>
                  <a:gd name="connsiteY3" fmla="*/ 6299607 h 6299607"/>
                  <a:gd name="connsiteX4" fmla="*/ 260318 w 5299905"/>
                  <a:gd name="connsiteY4" fmla="*/ 6299607 h 6299607"/>
                  <a:gd name="connsiteX5" fmla="*/ 213508 w 5299905"/>
                  <a:gd name="connsiteY5" fmla="*/ 6161263 h 6299607"/>
                  <a:gd name="connsiteX6" fmla="*/ 0 w 5299905"/>
                  <a:gd name="connsiteY6" fmla="*/ 4749043 h 6299607"/>
                  <a:gd name="connsiteX7" fmla="*/ 4749043 w 5299905"/>
                  <a:gd name="connsiteY7" fmla="*/ 0 h 6299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99905" h="6299607">
                    <a:moveTo>
                      <a:pt x="4749043" y="0"/>
                    </a:moveTo>
                    <a:cubicBezTo>
                      <a:pt x="4912969" y="0"/>
                      <a:pt x="5074956" y="8306"/>
                      <a:pt x="5234605" y="24519"/>
                    </a:cubicBezTo>
                    <a:lnTo>
                      <a:pt x="5299905" y="32817"/>
                    </a:lnTo>
                    <a:lnTo>
                      <a:pt x="5299905" y="6299607"/>
                    </a:lnTo>
                    <a:lnTo>
                      <a:pt x="260318" y="6299607"/>
                    </a:lnTo>
                    <a:lnTo>
                      <a:pt x="213508" y="6161263"/>
                    </a:lnTo>
                    <a:cubicBezTo>
                      <a:pt x="74750" y="5715144"/>
                      <a:pt x="0" y="5240823"/>
                      <a:pt x="0" y="4749043"/>
                    </a:cubicBezTo>
                    <a:cubicBezTo>
                      <a:pt x="0" y="2126219"/>
                      <a:pt x="2126219" y="0"/>
                      <a:pt x="4749043" y="0"/>
                    </a:cubicBezTo>
                    <a:close/>
                  </a:path>
                </a:pathLst>
              </a:custGeom>
              <a:gradFill>
                <a:gsLst>
                  <a:gs pos="0">
                    <a:schemeClr val="accent1">
                      <a:alpha val="36000"/>
                    </a:schemeClr>
                  </a:gs>
                  <a:gs pos="83000">
                    <a:schemeClr val="accent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p>
            </p:txBody>
          </p:sp>
          <p:sp>
            <p:nvSpPr>
              <p:cNvPr id="29" name="椭圆 28"/>
              <p:cNvSpPr/>
              <p:nvPr>
                <p:custDataLst>
                  <p:tags r:id="rId19"/>
                </p:custDataLst>
              </p:nvPr>
            </p:nvSpPr>
            <p:spPr>
              <a:xfrm>
                <a:off x="10410825" y="5583237"/>
                <a:ext cx="725488" cy="725488"/>
              </a:xfrm>
              <a:prstGeom prst="ellipse">
                <a:avLst/>
              </a:prstGeom>
              <a:gradFill>
                <a:gsLst>
                  <a:gs pos="0">
                    <a:schemeClr val="accent1">
                      <a:lumMod val="60000"/>
                      <a:lumOff val="40000"/>
                    </a:schemeClr>
                  </a:gs>
                  <a:gs pos="100000">
                    <a:schemeClr val="accent1">
                      <a:alpha val="40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
        <p:nvSpPr>
          <p:cNvPr id="4" name="日期占位符 3"/>
          <p:cNvSpPr>
            <a:spLocks noGrp="1"/>
          </p:cNvSpPr>
          <p:nvPr>
            <p:ph type="dt" sz="half" idx="10"/>
            <p:custDataLst>
              <p:tags r:id="rId20"/>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21"/>
            </p:custDataLst>
          </p:nvPr>
        </p:nvSpPr>
        <p:spPr/>
        <p:txBody>
          <a:bodyPr/>
          <a:lstStyle/>
          <a:p>
            <a:endParaRPr lang="zh-CN" altLang="en-US"/>
          </a:p>
        </p:txBody>
      </p:sp>
      <p:sp>
        <p:nvSpPr>
          <p:cNvPr id="6" name="灯片编号占位符 5"/>
          <p:cNvSpPr>
            <a:spLocks noGrp="1"/>
          </p:cNvSpPr>
          <p:nvPr>
            <p:ph type="sldNum" sz="quarter" idx="12"/>
            <p:custDataLst>
              <p:tags r:id="rId22"/>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23"/>
            </p:custDataLst>
          </p:nvPr>
        </p:nvSpPr>
        <p:spPr>
          <a:xfrm>
            <a:off x="525158" y="2788592"/>
            <a:ext cx="4643914" cy="742760"/>
          </a:xfrm>
        </p:spPr>
        <p:txBody>
          <a:bodyPr lIns="90000" tIns="46800" rIns="90000" bIns="0" anchor="b" anchorCtr="0">
            <a:normAutofit/>
          </a:bodyPr>
          <a:lstStyle>
            <a:lvl1pPr>
              <a:defRPr sz="5400" b="0" u="none" strike="noStrike" kern="1200" cap="all" spc="300" normalizeH="0" baseline="0">
                <a:solidFill>
                  <a:schemeClr val="accent1"/>
                </a:solidFill>
                <a:uFillTx/>
                <a:latin typeface="Arial" panose="020B0604020202020204" pitchFamily="34" charset="0"/>
                <a:ea typeface="汉仪旗黑-85S" panose="00020600040101010101" pitchFamily="18" charset="-122"/>
              </a:defRPr>
            </a:lvl1pPr>
          </a:lstStyle>
          <a:p>
            <a:r>
              <a:rPr lang="zh-CN" altLang="en-US" dirty="0"/>
              <a:t>单击此处编辑标题</a:t>
            </a:r>
            <a:endParaRPr lang="zh-CN" altLang="en-US" dirty="0"/>
          </a:p>
        </p:txBody>
      </p:sp>
      <p:sp>
        <p:nvSpPr>
          <p:cNvPr id="3" name="文本占位符 2"/>
          <p:cNvSpPr>
            <a:spLocks noGrp="1"/>
          </p:cNvSpPr>
          <p:nvPr>
            <p:ph type="body" idx="1"/>
            <p:custDataLst>
              <p:tags r:id="rId24"/>
            </p:custDataLst>
          </p:nvPr>
        </p:nvSpPr>
        <p:spPr>
          <a:xfrm>
            <a:off x="542619" y="3599237"/>
            <a:ext cx="4643914" cy="851523"/>
          </a:xfrm>
        </p:spPr>
        <p:txBody>
          <a:bodyPr lIns="90000" tIns="0" rIns="90000" bIns="46800">
            <a:normAutofit/>
          </a:bodyPr>
          <a:lstStyle>
            <a:lvl1pPr marL="0" indent="0" eaLnBrk="1" fontAlgn="auto" latinLnBrk="0" hangingPunct="1">
              <a:buNone/>
              <a:defRPr kumimoji="0" lang="zh-CN" altLang="en-US" sz="2000" b="0" i="0" u="none" strike="noStrike" kern="1200" cap="all" spc="150" normalizeH="0" baseline="0" noProof="1">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8395935" y="857250"/>
            <a:ext cx="748065" cy="648648"/>
            <a:chOff x="10680230" y="2861016"/>
            <a:chExt cx="1444222" cy="1252286"/>
          </a:xfrm>
        </p:grpSpPr>
        <p:sp>
          <p:nvSpPr>
            <p:cNvPr id="9" name="椭圆 8"/>
            <p:cNvSpPr/>
            <p:nvPr userDrawn="1">
              <p:custDataLst>
                <p:tags r:id="rId3"/>
              </p:custDataLst>
            </p:nvPr>
          </p:nvSpPr>
          <p:spPr>
            <a:xfrm rot="2100000" flipH="1" flipV="1">
              <a:off x="10680230" y="3468748"/>
              <a:ext cx="644244" cy="644554"/>
            </a:xfrm>
            <a:prstGeom prst="ellipse">
              <a:avLst/>
            </a:prstGeom>
            <a:gradFill>
              <a:gsLst>
                <a:gs pos="0">
                  <a:schemeClr val="accent1">
                    <a:lumMod val="60000"/>
                    <a:lumOff val="40000"/>
                    <a:alpha val="55000"/>
                  </a:schemeClr>
                </a:gs>
                <a:gs pos="100000">
                  <a:schemeClr val="accent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椭圆 9"/>
            <p:cNvSpPr/>
            <p:nvPr userDrawn="1">
              <p:custDataLst>
                <p:tags r:id="rId4"/>
              </p:custDataLst>
            </p:nvPr>
          </p:nvSpPr>
          <p:spPr>
            <a:xfrm rot="2100000">
              <a:off x="10987599" y="2861016"/>
              <a:ext cx="1136853" cy="1137399"/>
            </a:xfrm>
            <a:prstGeom prst="ellipse">
              <a:avLst/>
            </a:prstGeom>
            <a:gradFill>
              <a:gsLst>
                <a:gs pos="0">
                  <a:schemeClr val="accent1">
                    <a:lumMod val="60000"/>
                    <a:lumOff val="40000"/>
                    <a:alpha val="39000"/>
                  </a:schemeClr>
                </a:gs>
                <a:gs pos="100000">
                  <a:schemeClr val="accent1">
                    <a:lumMod val="86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 name="标题 1"/>
          <p:cNvSpPr>
            <a:spLocks noGrp="1"/>
          </p:cNvSpPr>
          <p:nvPr>
            <p:ph type="title"/>
            <p:custDataLst>
              <p:tags r:id="rId5"/>
            </p:custDataLst>
          </p:nvPr>
        </p:nvSpPr>
        <p:spPr>
          <a:xfrm>
            <a:off x="502412" y="1189676"/>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6"/>
            </p:custDataLst>
          </p:nvPr>
        </p:nvSpPr>
        <p:spPr>
          <a:xfrm>
            <a:off x="502448" y="1571631"/>
            <a:ext cx="3962432" cy="404168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7"/>
            </p:custDataLst>
          </p:nvPr>
        </p:nvSpPr>
        <p:spPr>
          <a:xfrm>
            <a:off x="4679158" y="1571631"/>
            <a:ext cx="3962432" cy="4041680"/>
          </a:xfrm>
        </p:spPr>
        <p:txBody>
          <a:bodyPr>
            <a:noAutofit/>
          </a:bodyPr>
          <a:lstStyle>
            <a:lvl1pPr>
              <a:defRPr sz="1600">
                <a:latin typeface="微软雅黑" panose="020B0503020204020204" charset="-122"/>
                <a:ea typeface="微软雅黑" panose="020B0503020204020204" charset="-122"/>
              </a:defRPr>
            </a:lvl1pPr>
            <a:lvl2pPr>
              <a:defRPr sz="1600">
                <a:latin typeface="微软雅黑" panose="020B0503020204020204" charset="-122"/>
                <a:ea typeface="微软雅黑" panose="020B0503020204020204" charset="-122"/>
              </a:defRPr>
            </a:lvl2pPr>
            <a:lvl3pPr>
              <a:defRPr sz="1600">
                <a:latin typeface="微软雅黑" panose="020B0503020204020204" charset="-122"/>
                <a:ea typeface="微软雅黑" panose="020B0503020204020204" charset="-122"/>
              </a:defRPr>
            </a:lvl3pPr>
            <a:lvl4pPr>
              <a:defRPr sz="1600">
                <a:latin typeface="微软雅黑" panose="020B0503020204020204" charset="-122"/>
                <a:ea typeface="微软雅黑" panose="020B0503020204020204" charset="-122"/>
              </a:defRPr>
            </a:lvl4pPr>
            <a:lvl5pPr>
              <a:defRPr sz="1600">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9"/>
            </p:custDataLst>
          </p:nvPr>
        </p:nvSpPr>
        <p:spPr/>
        <p:txBody>
          <a:bodyPr/>
          <a:lstStyle/>
          <a:p>
            <a:endParaRPr lang="zh-CN" altLang="en-US"/>
          </a:p>
        </p:txBody>
      </p:sp>
      <p:sp>
        <p:nvSpPr>
          <p:cNvPr id="7" name="灯片编号占位符 6"/>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grpSp>
        <p:nvGrpSpPr>
          <p:cNvPr id="10" name="组合 9"/>
          <p:cNvGrpSpPr/>
          <p:nvPr userDrawn="1">
            <p:custDataLst>
              <p:tags r:id="rId2"/>
            </p:custDataLst>
          </p:nvPr>
        </p:nvGrpSpPr>
        <p:grpSpPr>
          <a:xfrm>
            <a:off x="8395935" y="857250"/>
            <a:ext cx="748065" cy="648648"/>
            <a:chOff x="10680230" y="2861016"/>
            <a:chExt cx="1444222" cy="1252286"/>
          </a:xfrm>
        </p:grpSpPr>
        <p:sp>
          <p:nvSpPr>
            <p:cNvPr id="11" name="椭圆 10"/>
            <p:cNvSpPr/>
            <p:nvPr userDrawn="1">
              <p:custDataLst>
                <p:tags r:id="rId3"/>
              </p:custDataLst>
            </p:nvPr>
          </p:nvSpPr>
          <p:spPr>
            <a:xfrm rot="2100000" flipH="1" flipV="1">
              <a:off x="10680230" y="3468748"/>
              <a:ext cx="644244" cy="644554"/>
            </a:xfrm>
            <a:prstGeom prst="ellipse">
              <a:avLst/>
            </a:prstGeom>
            <a:gradFill>
              <a:gsLst>
                <a:gs pos="0">
                  <a:schemeClr val="accent1">
                    <a:lumMod val="60000"/>
                    <a:lumOff val="40000"/>
                    <a:alpha val="55000"/>
                  </a:schemeClr>
                </a:gs>
                <a:gs pos="100000">
                  <a:schemeClr val="accent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椭圆 11"/>
            <p:cNvSpPr/>
            <p:nvPr userDrawn="1">
              <p:custDataLst>
                <p:tags r:id="rId4"/>
              </p:custDataLst>
            </p:nvPr>
          </p:nvSpPr>
          <p:spPr>
            <a:xfrm rot="2100000">
              <a:off x="10987599" y="2861016"/>
              <a:ext cx="1136853" cy="1137399"/>
            </a:xfrm>
            <a:prstGeom prst="ellipse">
              <a:avLst/>
            </a:prstGeom>
            <a:gradFill>
              <a:gsLst>
                <a:gs pos="0">
                  <a:schemeClr val="accent1">
                    <a:lumMod val="60000"/>
                    <a:lumOff val="40000"/>
                    <a:alpha val="39000"/>
                  </a:schemeClr>
                </a:gs>
                <a:gs pos="100000">
                  <a:schemeClr val="accent1">
                    <a:lumMod val="86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 name="标题 1"/>
          <p:cNvSpPr>
            <a:spLocks noGrp="1"/>
          </p:cNvSpPr>
          <p:nvPr>
            <p:ph type="title"/>
            <p:custDataLst>
              <p:tags r:id="rId5"/>
            </p:custDataLst>
          </p:nvPr>
        </p:nvSpPr>
        <p:spPr>
          <a:xfrm>
            <a:off x="502412" y="1189676"/>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6"/>
            </p:custDataLst>
          </p:nvPr>
        </p:nvSpPr>
        <p:spPr>
          <a:xfrm>
            <a:off x="502448" y="1571631"/>
            <a:ext cx="3962432" cy="285752"/>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微软雅黑" panose="020B0503020204020204" charset="-122"/>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7"/>
            </p:custDataLst>
          </p:nvPr>
        </p:nvSpPr>
        <p:spPr>
          <a:xfrm>
            <a:off x="502444" y="1912144"/>
            <a:ext cx="3962400" cy="370106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8"/>
            </p:custDataLst>
          </p:nvPr>
        </p:nvSpPr>
        <p:spPr>
          <a:xfrm>
            <a:off x="4676813" y="1571631"/>
            <a:ext cx="3962432" cy="285752"/>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9"/>
            </p:custDataLst>
          </p:nvPr>
        </p:nvSpPr>
        <p:spPr>
          <a:xfrm>
            <a:off x="4676813" y="1912144"/>
            <a:ext cx="3962432" cy="370106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0"/>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1"/>
            </p:custDataLst>
          </p:nvPr>
        </p:nvSpPr>
        <p:spPr/>
        <p:txBody>
          <a:bodyPr/>
          <a:lstStyle/>
          <a:p>
            <a:endParaRPr lang="zh-CN" altLang="en-US"/>
          </a:p>
        </p:txBody>
      </p:sp>
      <p:sp>
        <p:nvSpPr>
          <p:cNvPr id="9" name="灯片编号占位符 8"/>
          <p:cNvSpPr>
            <a:spLocks noGrp="1"/>
          </p:cNvSpPr>
          <p:nvPr>
            <p:ph type="sldNum" sz="quarter" idx="12"/>
            <p:custDataLst>
              <p:tags r:id="rId12"/>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grpSp>
        <p:nvGrpSpPr>
          <p:cNvPr id="6" name="组合 5"/>
          <p:cNvGrpSpPr/>
          <p:nvPr userDrawn="1">
            <p:custDataLst>
              <p:tags r:id="rId2"/>
            </p:custDataLst>
          </p:nvPr>
        </p:nvGrpSpPr>
        <p:grpSpPr>
          <a:xfrm>
            <a:off x="2615854" y="857250"/>
            <a:ext cx="6528146" cy="5143501"/>
            <a:chOff x="3487805" y="0"/>
            <a:chExt cx="8704195" cy="6858001"/>
          </a:xfrm>
        </p:grpSpPr>
        <p:sp>
          <p:nvSpPr>
            <p:cNvPr id="7" name="任意多边形 3"/>
            <p:cNvSpPr/>
            <p:nvPr>
              <p:custDataLst>
                <p:tags r:id="rId3"/>
              </p:custDataLst>
            </p:nvPr>
          </p:nvSpPr>
          <p:spPr>
            <a:xfrm rot="16200000">
              <a:off x="1639474" y="1848332"/>
              <a:ext cx="6858000" cy="3161337"/>
            </a:xfrm>
            <a:custGeom>
              <a:avLst/>
              <a:gdLst>
                <a:gd name="connsiteX0" fmla="*/ 0 w 12192000"/>
                <a:gd name="connsiteY0" fmla="*/ 0 h 5620154"/>
                <a:gd name="connsiteX1" fmla="*/ 12192000 w 12192000"/>
                <a:gd name="connsiteY1" fmla="*/ 0 h 5620154"/>
                <a:gd name="connsiteX2" fmla="*/ 12192000 w 12192000"/>
                <a:gd name="connsiteY2" fmla="*/ 3905338 h 5620154"/>
                <a:gd name="connsiteX3" fmla="*/ 12144291 w 12192000"/>
                <a:gd name="connsiteY3" fmla="*/ 3938234 h 5620154"/>
                <a:gd name="connsiteX4" fmla="*/ 7445829 w 12192000"/>
                <a:gd name="connsiteY4" fmla="*/ 3541486 h 5620154"/>
                <a:gd name="connsiteX5" fmla="*/ 2873829 w 12192000"/>
                <a:gd name="connsiteY5" fmla="*/ 5617029 h 5620154"/>
                <a:gd name="connsiteX6" fmla="*/ 194973 w 12192000"/>
                <a:gd name="connsiteY6" fmla="*/ 4757683 h 5620154"/>
                <a:gd name="connsiteX7" fmla="*/ 0 w 12192000"/>
                <a:gd name="connsiteY7" fmla="*/ 4602678 h 5620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620154">
                  <a:moveTo>
                    <a:pt x="0" y="0"/>
                  </a:moveTo>
                  <a:lnTo>
                    <a:pt x="12192000" y="0"/>
                  </a:lnTo>
                  <a:lnTo>
                    <a:pt x="12192000" y="3905338"/>
                  </a:lnTo>
                  <a:lnTo>
                    <a:pt x="12144291" y="3938234"/>
                  </a:lnTo>
                  <a:cubicBezTo>
                    <a:pt x="11161300" y="4527346"/>
                    <a:pt x="8957356" y="3260272"/>
                    <a:pt x="7445829" y="3541486"/>
                  </a:cubicBezTo>
                  <a:cubicBezTo>
                    <a:pt x="5885544" y="3831772"/>
                    <a:pt x="4218819" y="5558972"/>
                    <a:pt x="2873829" y="5617029"/>
                  </a:cubicBezTo>
                  <a:cubicBezTo>
                    <a:pt x="1949149" y="5656943"/>
                    <a:pt x="939857" y="5311539"/>
                    <a:pt x="194973" y="4757683"/>
                  </a:cubicBezTo>
                  <a:lnTo>
                    <a:pt x="0" y="4602678"/>
                  </a:lnTo>
                  <a:close/>
                </a:path>
              </a:pathLst>
            </a:custGeom>
            <a:gradFill>
              <a:gsLst>
                <a:gs pos="0">
                  <a:schemeClr val="bg1"/>
                </a:gs>
                <a:gs pos="100000">
                  <a:schemeClr val="bg1">
                    <a:lumMod val="9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charset="-122"/>
              </a:endParaRPr>
            </a:p>
          </p:txBody>
        </p:sp>
        <p:grpSp>
          <p:nvGrpSpPr>
            <p:cNvPr id="8" name="组合 7"/>
            <p:cNvGrpSpPr/>
            <p:nvPr>
              <p:custDataLst>
                <p:tags r:id="rId4"/>
              </p:custDataLst>
            </p:nvPr>
          </p:nvGrpSpPr>
          <p:grpSpPr>
            <a:xfrm>
              <a:off x="10392229" y="0"/>
              <a:ext cx="1799771" cy="1737276"/>
              <a:chOff x="9615255" y="0"/>
              <a:chExt cx="2576745" cy="2895516"/>
            </a:xfrm>
          </p:grpSpPr>
          <p:sp>
            <p:nvSpPr>
              <p:cNvPr id="9" name="任意多边形 41"/>
              <p:cNvSpPr/>
              <p:nvPr>
                <p:custDataLst>
                  <p:tags r:id="rId5"/>
                </p:custDataLst>
              </p:nvPr>
            </p:nvSpPr>
            <p:spPr>
              <a:xfrm>
                <a:off x="9615255" y="0"/>
                <a:ext cx="2576745" cy="2895516"/>
              </a:xfrm>
              <a:custGeom>
                <a:avLst/>
                <a:gdLst>
                  <a:gd name="connsiteX0" fmla="*/ 4301 w 2576745"/>
                  <a:gd name="connsiteY0" fmla="*/ 0 h 2895516"/>
                  <a:gd name="connsiteX1" fmla="*/ 2576745 w 2576745"/>
                  <a:gd name="connsiteY1" fmla="*/ 0 h 2895516"/>
                  <a:gd name="connsiteX2" fmla="*/ 2576745 w 2576745"/>
                  <a:gd name="connsiteY2" fmla="*/ 2895516 h 2895516"/>
                  <a:gd name="connsiteX3" fmla="*/ 0 w 2576745"/>
                  <a:gd name="connsiteY3" fmla="*/ 132717 h 2895516"/>
                </a:gdLst>
                <a:ahLst/>
                <a:cxnLst>
                  <a:cxn ang="0">
                    <a:pos x="connsiteX0" y="connsiteY0"/>
                  </a:cxn>
                  <a:cxn ang="0">
                    <a:pos x="connsiteX1" y="connsiteY1"/>
                  </a:cxn>
                  <a:cxn ang="0">
                    <a:pos x="connsiteX2" y="connsiteY2"/>
                  </a:cxn>
                  <a:cxn ang="0">
                    <a:pos x="connsiteX3" y="connsiteY3"/>
                  </a:cxn>
                </a:cxnLst>
                <a:rect l="l" t="t" r="r" b="b"/>
                <a:pathLst>
                  <a:path w="2576745" h="2895516">
                    <a:moveTo>
                      <a:pt x="4301" y="0"/>
                    </a:moveTo>
                    <a:lnTo>
                      <a:pt x="2576745" y="0"/>
                    </a:lnTo>
                    <a:lnTo>
                      <a:pt x="2576745" y="2895516"/>
                    </a:lnTo>
                    <a:cubicBezTo>
                      <a:pt x="1153648" y="2895516"/>
                      <a:pt x="0" y="1658569"/>
                      <a:pt x="0" y="13271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任意多边形 42"/>
              <p:cNvSpPr/>
              <p:nvPr>
                <p:custDataLst>
                  <p:tags r:id="rId6"/>
                </p:custDataLst>
              </p:nvPr>
            </p:nvSpPr>
            <p:spPr>
              <a:xfrm>
                <a:off x="9615256" y="0"/>
                <a:ext cx="2242735" cy="1919598"/>
              </a:xfrm>
              <a:custGeom>
                <a:avLst/>
                <a:gdLst>
                  <a:gd name="connsiteX0" fmla="*/ 4301 w 2242735"/>
                  <a:gd name="connsiteY0" fmla="*/ 0 h 1919598"/>
                  <a:gd name="connsiteX1" fmla="*/ 2139068 w 2242735"/>
                  <a:gd name="connsiteY1" fmla="*/ 0 h 1919598"/>
                  <a:gd name="connsiteX2" fmla="*/ 2180100 w 2242735"/>
                  <a:gd name="connsiteY2" fmla="*/ 112108 h 1919598"/>
                  <a:gd name="connsiteX3" fmla="*/ 2242735 w 2242735"/>
                  <a:gd name="connsiteY3" fmla="*/ 526402 h 1919598"/>
                  <a:gd name="connsiteX4" fmla="*/ 849539 w 2242735"/>
                  <a:gd name="connsiteY4" fmla="*/ 1919598 h 1919598"/>
                  <a:gd name="connsiteX5" fmla="*/ 707093 w 2242735"/>
                  <a:gd name="connsiteY5" fmla="*/ 1912405 h 1919598"/>
                  <a:gd name="connsiteX6" fmla="*/ 592471 w 2242735"/>
                  <a:gd name="connsiteY6" fmla="*/ 1894912 h 1919598"/>
                  <a:gd name="connsiteX7" fmla="*/ 588403 w 2242735"/>
                  <a:gd name="connsiteY7" fmla="*/ 1890114 h 1919598"/>
                  <a:gd name="connsiteX8" fmla="*/ 0 w 2242735"/>
                  <a:gd name="connsiteY8" fmla="*/ 132716 h 1919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42735" h="1919598">
                    <a:moveTo>
                      <a:pt x="4301" y="0"/>
                    </a:moveTo>
                    <a:lnTo>
                      <a:pt x="2139068" y="0"/>
                    </a:lnTo>
                    <a:lnTo>
                      <a:pt x="2180100" y="112108"/>
                    </a:lnTo>
                    <a:cubicBezTo>
                      <a:pt x="2220806" y="242984"/>
                      <a:pt x="2242735" y="382132"/>
                      <a:pt x="2242735" y="526402"/>
                    </a:cubicBezTo>
                    <a:cubicBezTo>
                      <a:pt x="2242735" y="1295843"/>
                      <a:pt x="1618980" y="1919598"/>
                      <a:pt x="849539" y="1919598"/>
                    </a:cubicBezTo>
                    <a:cubicBezTo>
                      <a:pt x="801449" y="1919598"/>
                      <a:pt x="753928" y="1917162"/>
                      <a:pt x="707093" y="1912405"/>
                    </a:cubicBezTo>
                    <a:lnTo>
                      <a:pt x="592471" y="1894912"/>
                    </a:lnTo>
                    <a:lnTo>
                      <a:pt x="588403" y="1890114"/>
                    </a:lnTo>
                    <a:cubicBezTo>
                      <a:pt x="220816" y="1412539"/>
                      <a:pt x="0" y="800277"/>
                      <a:pt x="0" y="132716"/>
                    </a:cubicBezTo>
                    <a:close/>
                  </a:path>
                </a:pathLst>
              </a:custGeom>
              <a:gradFill>
                <a:gsLst>
                  <a:gs pos="0">
                    <a:schemeClr val="accent1">
                      <a:lumMod val="60000"/>
                      <a:lumOff val="40000"/>
                    </a:schemeClr>
                  </a:gs>
                  <a:gs pos="100000">
                    <a:schemeClr val="accent1">
                      <a:alpha val="70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
        <p:nvSpPr>
          <p:cNvPr id="2" name="标题 1"/>
          <p:cNvSpPr>
            <a:spLocks noGrp="1"/>
          </p:cNvSpPr>
          <p:nvPr>
            <p:ph type="title"/>
            <p:custDataLst>
              <p:tags r:id="rId7"/>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p>
            <a:endParaRPr lang="zh-CN" altLang="en-US"/>
          </a:p>
        </p:txBody>
      </p:sp>
      <p:sp>
        <p:nvSpPr>
          <p:cNvPr id="5" name="灯片编号占位符 4"/>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8395935" y="857250"/>
            <a:ext cx="748065" cy="648648"/>
            <a:chOff x="10680230" y="2861016"/>
            <a:chExt cx="1444222" cy="1252286"/>
          </a:xfrm>
        </p:grpSpPr>
        <p:sp>
          <p:nvSpPr>
            <p:cNvPr id="9" name="椭圆 8"/>
            <p:cNvSpPr/>
            <p:nvPr userDrawn="1">
              <p:custDataLst>
                <p:tags r:id="rId3"/>
              </p:custDataLst>
            </p:nvPr>
          </p:nvSpPr>
          <p:spPr>
            <a:xfrm rot="2100000" flipH="1" flipV="1">
              <a:off x="10680230" y="3468748"/>
              <a:ext cx="644244" cy="644554"/>
            </a:xfrm>
            <a:prstGeom prst="ellipse">
              <a:avLst/>
            </a:prstGeom>
            <a:gradFill>
              <a:gsLst>
                <a:gs pos="0">
                  <a:schemeClr val="accent1">
                    <a:lumMod val="60000"/>
                    <a:lumOff val="40000"/>
                    <a:alpha val="55000"/>
                  </a:schemeClr>
                </a:gs>
                <a:gs pos="100000">
                  <a:schemeClr val="accent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椭圆 9"/>
            <p:cNvSpPr/>
            <p:nvPr userDrawn="1">
              <p:custDataLst>
                <p:tags r:id="rId4"/>
              </p:custDataLst>
            </p:nvPr>
          </p:nvSpPr>
          <p:spPr>
            <a:xfrm rot="2100000">
              <a:off x="10987599" y="2861016"/>
              <a:ext cx="1136853" cy="1137399"/>
            </a:xfrm>
            <a:prstGeom prst="ellipse">
              <a:avLst/>
            </a:prstGeom>
            <a:gradFill>
              <a:gsLst>
                <a:gs pos="0">
                  <a:schemeClr val="accent1">
                    <a:lumMod val="60000"/>
                    <a:lumOff val="40000"/>
                    <a:alpha val="39000"/>
                  </a:schemeClr>
                </a:gs>
                <a:gs pos="100000">
                  <a:schemeClr val="accent1">
                    <a:lumMod val="86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 name="标题 1"/>
          <p:cNvSpPr>
            <a:spLocks noGrp="1"/>
          </p:cNvSpPr>
          <p:nvPr>
            <p:ph type="title"/>
            <p:custDataLst>
              <p:tags r:id="rId5"/>
            </p:custDataLst>
          </p:nvPr>
        </p:nvSpPr>
        <p:spPr>
          <a:xfrm>
            <a:off x="502448" y="1189676"/>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6"/>
            </p:custDataLst>
          </p:nvPr>
        </p:nvSpPr>
        <p:spPr>
          <a:xfrm>
            <a:off x="502448" y="1571631"/>
            <a:ext cx="3962432" cy="404168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7"/>
            </p:custDataLst>
          </p:nvPr>
        </p:nvSpPr>
        <p:spPr>
          <a:xfrm>
            <a:off x="4679194" y="1571631"/>
            <a:ext cx="3962432" cy="404168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8"/>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9"/>
            </p:custDataLst>
          </p:nvPr>
        </p:nvSpPr>
        <p:spPr/>
        <p:txBody>
          <a:bodyPr/>
          <a:lstStyle/>
          <a:p>
            <a:endParaRPr lang="zh-CN" altLang="en-US" dirty="0"/>
          </a:p>
        </p:txBody>
      </p:sp>
      <p:sp>
        <p:nvSpPr>
          <p:cNvPr id="7" name="灯片编号占位符 6"/>
          <p:cNvSpPr>
            <a:spLocks noGrp="1"/>
          </p:cNvSpPr>
          <p:nvPr>
            <p:ph type="sldNum" sz="quarter" idx="12"/>
            <p:custDataLst>
              <p:tags r:id="rId10"/>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grpSp>
        <p:nvGrpSpPr>
          <p:cNvPr id="7" name="组合 6"/>
          <p:cNvGrpSpPr/>
          <p:nvPr userDrawn="1">
            <p:custDataLst>
              <p:tags r:id="rId2"/>
            </p:custDataLst>
          </p:nvPr>
        </p:nvGrpSpPr>
        <p:grpSpPr>
          <a:xfrm>
            <a:off x="8395935" y="857250"/>
            <a:ext cx="748065" cy="648648"/>
            <a:chOff x="10680230" y="2861016"/>
            <a:chExt cx="1444222" cy="1252286"/>
          </a:xfrm>
        </p:grpSpPr>
        <p:sp>
          <p:nvSpPr>
            <p:cNvPr id="8" name="椭圆 7"/>
            <p:cNvSpPr/>
            <p:nvPr userDrawn="1">
              <p:custDataLst>
                <p:tags r:id="rId3"/>
              </p:custDataLst>
            </p:nvPr>
          </p:nvSpPr>
          <p:spPr>
            <a:xfrm rot="2100000" flipH="1" flipV="1">
              <a:off x="10680230" y="3468748"/>
              <a:ext cx="644244" cy="644554"/>
            </a:xfrm>
            <a:prstGeom prst="ellipse">
              <a:avLst/>
            </a:prstGeom>
            <a:gradFill>
              <a:gsLst>
                <a:gs pos="0">
                  <a:schemeClr val="accent1">
                    <a:lumMod val="60000"/>
                    <a:lumOff val="40000"/>
                    <a:alpha val="55000"/>
                  </a:schemeClr>
                </a:gs>
                <a:gs pos="100000">
                  <a:schemeClr val="accent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椭圆 8"/>
            <p:cNvSpPr/>
            <p:nvPr userDrawn="1">
              <p:custDataLst>
                <p:tags r:id="rId4"/>
              </p:custDataLst>
            </p:nvPr>
          </p:nvSpPr>
          <p:spPr>
            <a:xfrm rot="2100000">
              <a:off x="10987599" y="2861016"/>
              <a:ext cx="1136853" cy="1137399"/>
            </a:xfrm>
            <a:prstGeom prst="ellipse">
              <a:avLst/>
            </a:prstGeom>
            <a:gradFill>
              <a:gsLst>
                <a:gs pos="0">
                  <a:schemeClr val="accent1">
                    <a:lumMod val="60000"/>
                    <a:lumOff val="40000"/>
                    <a:alpha val="39000"/>
                  </a:schemeClr>
                </a:gs>
                <a:gs pos="100000">
                  <a:schemeClr val="accent1">
                    <a:lumMod val="86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 name="竖排标题 1"/>
          <p:cNvSpPr>
            <a:spLocks noGrp="1"/>
          </p:cNvSpPr>
          <p:nvPr>
            <p:ph type="title" orient="vert"/>
            <p:custDataLst>
              <p:tags r:id="rId5"/>
            </p:custDataLst>
          </p:nvPr>
        </p:nvSpPr>
        <p:spPr>
          <a:xfrm>
            <a:off x="7928351" y="1571631"/>
            <a:ext cx="713238" cy="4041680"/>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6"/>
            </p:custDataLst>
          </p:nvPr>
        </p:nvSpPr>
        <p:spPr>
          <a:xfrm>
            <a:off x="502444" y="1571625"/>
            <a:ext cx="7371076" cy="4041680"/>
          </a:xfrm>
        </p:spPr>
        <p:txBody>
          <a:bodyPr vert="eaVert"/>
          <a:lstStyle>
            <a:lvl1pPr indent="0" eaLnBrk="1" fontAlgn="auto" latinLnBrk="0" hangingPunct="1">
              <a:defRPr>
                <a:latin typeface="微软雅黑" panose="020B0503020204020204" charset="-122"/>
                <a:ea typeface="微软雅黑" panose="020B0503020204020204" charset="-122"/>
              </a:defRPr>
            </a:lvl1pPr>
            <a:lvl2pPr indent="0" eaLnBrk="1" fontAlgn="auto" latinLnBrk="0" hangingPunct="1">
              <a:defRPr>
                <a:latin typeface="微软雅黑" panose="020B0503020204020204" charset="-122"/>
                <a:ea typeface="微软雅黑" panose="020B0503020204020204" charset="-122"/>
              </a:defRPr>
            </a:lvl2pPr>
            <a:lvl3pPr indent="0" eaLnBrk="1" fontAlgn="auto" latinLnBrk="0" hangingPunct="1">
              <a:defRPr>
                <a:latin typeface="微软雅黑" panose="020B0503020204020204" charset="-122"/>
                <a:ea typeface="微软雅黑" panose="020B0503020204020204" charset="-122"/>
              </a:defRPr>
            </a:lvl3pPr>
            <a:lvl4pPr indent="0" eaLnBrk="1" fontAlgn="auto" latinLnBrk="0" hangingPunct="1">
              <a:defRPr>
                <a:latin typeface="微软雅黑" panose="020B0503020204020204" charset="-122"/>
                <a:ea typeface="微软雅黑" panose="020B0503020204020204" charset="-122"/>
              </a:defRPr>
            </a:lvl4pPr>
            <a:lvl5pPr indent="0" eaLnBrk="1" fontAlgn="auto" latinLnBrk="0" hangingPunct="1">
              <a:defRPr>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8"/>
            </p:custDataLst>
          </p:nvPr>
        </p:nvSpPr>
        <p:spPr/>
        <p:txBody>
          <a:bodyPr/>
          <a:lstStyle/>
          <a:p>
            <a:endParaRPr lang="zh-CN" altLang="en-US"/>
          </a:p>
        </p:txBody>
      </p:sp>
      <p:sp>
        <p:nvSpPr>
          <p:cNvPr id="6" name="灯片编号占位符 5"/>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grpSp>
        <p:nvGrpSpPr>
          <p:cNvPr id="6" name="组合 5"/>
          <p:cNvGrpSpPr/>
          <p:nvPr userDrawn="1">
            <p:custDataLst>
              <p:tags r:id="rId2"/>
            </p:custDataLst>
          </p:nvPr>
        </p:nvGrpSpPr>
        <p:grpSpPr>
          <a:xfrm>
            <a:off x="8395935" y="857250"/>
            <a:ext cx="748065" cy="648648"/>
            <a:chOff x="10680230" y="2861016"/>
            <a:chExt cx="1444222" cy="1252286"/>
          </a:xfrm>
        </p:grpSpPr>
        <p:sp>
          <p:nvSpPr>
            <p:cNvPr id="8" name="椭圆 7"/>
            <p:cNvSpPr/>
            <p:nvPr userDrawn="1">
              <p:custDataLst>
                <p:tags r:id="rId3"/>
              </p:custDataLst>
            </p:nvPr>
          </p:nvSpPr>
          <p:spPr>
            <a:xfrm rot="2100000" flipH="1" flipV="1">
              <a:off x="10680230" y="3468748"/>
              <a:ext cx="644244" cy="644554"/>
            </a:xfrm>
            <a:prstGeom prst="ellipse">
              <a:avLst/>
            </a:prstGeom>
            <a:gradFill>
              <a:gsLst>
                <a:gs pos="0">
                  <a:schemeClr val="accent1">
                    <a:lumMod val="60000"/>
                    <a:lumOff val="40000"/>
                    <a:alpha val="55000"/>
                  </a:schemeClr>
                </a:gs>
                <a:gs pos="100000">
                  <a:schemeClr val="accent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椭圆 8"/>
            <p:cNvSpPr/>
            <p:nvPr userDrawn="1">
              <p:custDataLst>
                <p:tags r:id="rId4"/>
              </p:custDataLst>
            </p:nvPr>
          </p:nvSpPr>
          <p:spPr>
            <a:xfrm rot="2100000">
              <a:off x="10987599" y="2861016"/>
              <a:ext cx="1136853" cy="1137399"/>
            </a:xfrm>
            <a:prstGeom prst="ellipse">
              <a:avLst/>
            </a:prstGeom>
            <a:gradFill>
              <a:gsLst>
                <a:gs pos="0">
                  <a:schemeClr val="accent1">
                    <a:lumMod val="60000"/>
                    <a:lumOff val="40000"/>
                    <a:alpha val="39000"/>
                  </a:schemeClr>
                </a:gs>
                <a:gs pos="100000">
                  <a:schemeClr val="accent1">
                    <a:lumMod val="86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8"/>
            </p:custDataLst>
          </p:nvPr>
        </p:nvSpPr>
        <p:spPr>
          <a:xfrm>
            <a:off x="502448" y="1571631"/>
            <a:ext cx="8139178" cy="404168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6" name="任意多边形 7"/>
          <p:cNvSpPr/>
          <p:nvPr userDrawn="1">
            <p:custDataLst>
              <p:tags r:id="rId2"/>
            </p:custDataLst>
          </p:nvPr>
        </p:nvSpPr>
        <p:spPr>
          <a:xfrm>
            <a:off x="0" y="857250"/>
            <a:ext cx="9144000" cy="4215116"/>
          </a:xfrm>
          <a:custGeom>
            <a:avLst/>
            <a:gdLst>
              <a:gd name="connsiteX0" fmla="*/ 0 w 12192000"/>
              <a:gd name="connsiteY0" fmla="*/ 0 h 5620154"/>
              <a:gd name="connsiteX1" fmla="*/ 12192000 w 12192000"/>
              <a:gd name="connsiteY1" fmla="*/ 0 h 5620154"/>
              <a:gd name="connsiteX2" fmla="*/ 12192000 w 12192000"/>
              <a:gd name="connsiteY2" fmla="*/ 3905338 h 5620154"/>
              <a:gd name="connsiteX3" fmla="*/ 12144291 w 12192000"/>
              <a:gd name="connsiteY3" fmla="*/ 3938234 h 5620154"/>
              <a:gd name="connsiteX4" fmla="*/ 7445829 w 12192000"/>
              <a:gd name="connsiteY4" fmla="*/ 3541486 h 5620154"/>
              <a:gd name="connsiteX5" fmla="*/ 2873829 w 12192000"/>
              <a:gd name="connsiteY5" fmla="*/ 5617029 h 5620154"/>
              <a:gd name="connsiteX6" fmla="*/ 194973 w 12192000"/>
              <a:gd name="connsiteY6" fmla="*/ 4757683 h 5620154"/>
              <a:gd name="connsiteX7" fmla="*/ 0 w 12192000"/>
              <a:gd name="connsiteY7" fmla="*/ 4602678 h 5620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620154">
                <a:moveTo>
                  <a:pt x="0" y="0"/>
                </a:moveTo>
                <a:lnTo>
                  <a:pt x="12192000" y="0"/>
                </a:lnTo>
                <a:lnTo>
                  <a:pt x="12192000" y="3905338"/>
                </a:lnTo>
                <a:lnTo>
                  <a:pt x="12144291" y="3938234"/>
                </a:lnTo>
                <a:cubicBezTo>
                  <a:pt x="11161300" y="4527346"/>
                  <a:pt x="8957356" y="3260272"/>
                  <a:pt x="7445829" y="3541486"/>
                </a:cubicBezTo>
                <a:cubicBezTo>
                  <a:pt x="5885544" y="3831772"/>
                  <a:pt x="4218819" y="5558972"/>
                  <a:pt x="2873829" y="5617029"/>
                </a:cubicBezTo>
                <a:cubicBezTo>
                  <a:pt x="1949149" y="5656943"/>
                  <a:pt x="939857" y="5311539"/>
                  <a:pt x="194973" y="4757683"/>
                </a:cubicBezTo>
                <a:lnTo>
                  <a:pt x="0" y="4602678"/>
                </a:lnTo>
                <a:close/>
              </a:path>
            </a:pathLst>
          </a:custGeom>
          <a:gradFill>
            <a:gsLst>
              <a:gs pos="0">
                <a:schemeClr val="bg1"/>
              </a:gs>
              <a:gs pos="100000">
                <a:schemeClr val="bg1">
                  <a:lumMod val="9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16" name="组合 15"/>
          <p:cNvGrpSpPr/>
          <p:nvPr userDrawn="1">
            <p:custDataLst>
              <p:tags r:id="rId3"/>
            </p:custDataLst>
          </p:nvPr>
        </p:nvGrpSpPr>
        <p:grpSpPr>
          <a:xfrm>
            <a:off x="-6937" y="857250"/>
            <a:ext cx="9150938" cy="4779472"/>
            <a:chOff x="-9250" y="0"/>
            <a:chExt cx="12201250" cy="6372629"/>
          </a:xfrm>
        </p:grpSpPr>
        <p:grpSp>
          <p:nvGrpSpPr>
            <p:cNvPr id="15" name="组合 14"/>
            <p:cNvGrpSpPr/>
            <p:nvPr userDrawn="1"/>
          </p:nvGrpSpPr>
          <p:grpSpPr>
            <a:xfrm>
              <a:off x="-9250" y="4181879"/>
              <a:ext cx="1429240" cy="2190750"/>
              <a:chOff x="-9250" y="4181879"/>
              <a:chExt cx="1429240" cy="2190750"/>
            </a:xfrm>
          </p:grpSpPr>
          <p:sp>
            <p:nvSpPr>
              <p:cNvPr id="8" name="椭圆 7"/>
              <p:cNvSpPr/>
              <p:nvPr>
                <p:custDataLst>
                  <p:tags r:id="rId4"/>
                </p:custDataLst>
              </p:nvPr>
            </p:nvSpPr>
            <p:spPr>
              <a:xfrm>
                <a:off x="599874" y="4255919"/>
                <a:ext cx="820116" cy="820116"/>
              </a:xfrm>
              <a:prstGeom prst="ellipse">
                <a:avLst/>
              </a:prstGeom>
              <a:gradFill>
                <a:gsLst>
                  <a:gs pos="0">
                    <a:schemeClr val="accent1">
                      <a:lumMod val="60000"/>
                      <a:lumOff val="40000"/>
                    </a:schemeClr>
                  </a:gs>
                  <a:gs pos="100000">
                    <a:schemeClr val="accent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任意多边形 14"/>
              <p:cNvSpPr/>
              <p:nvPr>
                <p:custDataLst>
                  <p:tags r:id="rId5"/>
                </p:custDataLst>
              </p:nvPr>
            </p:nvSpPr>
            <p:spPr>
              <a:xfrm>
                <a:off x="-9250" y="4181879"/>
                <a:ext cx="1163016" cy="2190750"/>
              </a:xfrm>
              <a:custGeom>
                <a:avLst/>
                <a:gdLst>
                  <a:gd name="connsiteX0" fmla="*/ 67641 w 1163016"/>
                  <a:gd name="connsiteY0" fmla="*/ 0 h 2190750"/>
                  <a:gd name="connsiteX1" fmla="*/ 1163016 w 1163016"/>
                  <a:gd name="connsiteY1" fmla="*/ 1095375 h 2190750"/>
                  <a:gd name="connsiteX2" fmla="*/ 67641 w 1163016"/>
                  <a:gd name="connsiteY2" fmla="*/ 2190750 h 2190750"/>
                  <a:gd name="connsiteX3" fmla="*/ 0 w 1163016"/>
                  <a:gd name="connsiteY3" fmla="*/ 2183931 h 2190750"/>
                  <a:gd name="connsiteX4" fmla="*/ 0 w 1163016"/>
                  <a:gd name="connsiteY4" fmla="*/ 6819 h 2190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3016" h="2190750">
                    <a:moveTo>
                      <a:pt x="67641" y="0"/>
                    </a:moveTo>
                    <a:cubicBezTo>
                      <a:pt x="672600" y="0"/>
                      <a:pt x="1163016" y="490416"/>
                      <a:pt x="1163016" y="1095375"/>
                    </a:cubicBezTo>
                    <a:cubicBezTo>
                      <a:pt x="1163016" y="1700334"/>
                      <a:pt x="672600" y="2190750"/>
                      <a:pt x="67641" y="2190750"/>
                    </a:cubicBezTo>
                    <a:lnTo>
                      <a:pt x="0" y="2183931"/>
                    </a:lnTo>
                    <a:lnTo>
                      <a:pt x="0" y="681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4" name="组合 13"/>
            <p:cNvGrpSpPr/>
            <p:nvPr userDrawn="1"/>
          </p:nvGrpSpPr>
          <p:grpSpPr>
            <a:xfrm>
              <a:off x="9058597" y="0"/>
              <a:ext cx="3133403" cy="6372629"/>
              <a:chOff x="9058597" y="0"/>
              <a:chExt cx="3133403" cy="6372629"/>
            </a:xfrm>
          </p:grpSpPr>
          <p:sp>
            <p:nvSpPr>
              <p:cNvPr id="9" name="任意多边形 18"/>
              <p:cNvSpPr/>
              <p:nvPr>
                <p:custDataLst>
                  <p:tags r:id="rId6"/>
                </p:custDataLst>
              </p:nvPr>
            </p:nvSpPr>
            <p:spPr>
              <a:xfrm>
                <a:off x="9058597" y="0"/>
                <a:ext cx="3133403" cy="6372629"/>
              </a:xfrm>
              <a:custGeom>
                <a:avLst/>
                <a:gdLst>
                  <a:gd name="connsiteX0" fmla="*/ 1753717 w 3133403"/>
                  <a:gd name="connsiteY0" fmla="*/ 0 h 5943480"/>
                  <a:gd name="connsiteX1" fmla="*/ 3133403 w 3133403"/>
                  <a:gd name="connsiteY1" fmla="*/ 0 h 5943480"/>
                  <a:gd name="connsiteX2" fmla="*/ 3133403 w 3133403"/>
                  <a:gd name="connsiteY2" fmla="*/ 5943480 h 5943480"/>
                  <a:gd name="connsiteX3" fmla="*/ 0 w 3133403"/>
                  <a:gd name="connsiteY3" fmla="*/ 2810077 h 5943480"/>
                  <a:gd name="connsiteX4" fmla="*/ 1639837 w 3133403"/>
                  <a:gd name="connsiteY4" fmla="*/ 54859 h 5943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3403" h="5943480">
                    <a:moveTo>
                      <a:pt x="1753717" y="0"/>
                    </a:moveTo>
                    <a:lnTo>
                      <a:pt x="3133403" y="0"/>
                    </a:lnTo>
                    <a:lnTo>
                      <a:pt x="3133403" y="5943480"/>
                    </a:lnTo>
                    <a:cubicBezTo>
                      <a:pt x="1402872" y="5943480"/>
                      <a:pt x="0" y="4540608"/>
                      <a:pt x="0" y="2810077"/>
                    </a:cubicBezTo>
                    <a:cubicBezTo>
                      <a:pt x="0" y="1620337"/>
                      <a:pt x="663076" y="585467"/>
                      <a:pt x="1639837" y="5485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11" name="任意多边形 19"/>
              <p:cNvSpPr/>
              <p:nvPr>
                <p:custDataLst>
                  <p:tags r:id="rId7"/>
                </p:custDataLst>
              </p:nvPr>
            </p:nvSpPr>
            <p:spPr>
              <a:xfrm>
                <a:off x="9058598" y="1797542"/>
                <a:ext cx="2727236" cy="3388340"/>
              </a:xfrm>
              <a:custGeom>
                <a:avLst/>
                <a:gdLst>
                  <a:gd name="connsiteX0" fmla="*/ 1033066 w 2727236"/>
                  <a:gd name="connsiteY0" fmla="*/ 0 h 3388340"/>
                  <a:gd name="connsiteX1" fmla="*/ 2727236 w 2727236"/>
                  <a:gd name="connsiteY1" fmla="*/ 1694170 h 3388340"/>
                  <a:gd name="connsiteX2" fmla="*/ 1033066 w 2727236"/>
                  <a:gd name="connsiteY2" fmla="*/ 3388340 h 3388340"/>
                  <a:gd name="connsiteX3" fmla="*/ 859847 w 2727236"/>
                  <a:gd name="connsiteY3" fmla="*/ 3379593 h 3388340"/>
                  <a:gd name="connsiteX4" fmla="*/ 720463 w 2727236"/>
                  <a:gd name="connsiteY4" fmla="*/ 3358321 h 3388340"/>
                  <a:gd name="connsiteX5" fmla="*/ 715517 w 2727236"/>
                  <a:gd name="connsiteY5" fmla="*/ 3352486 h 3388340"/>
                  <a:gd name="connsiteX6" fmla="*/ 0 w 2727236"/>
                  <a:gd name="connsiteY6" fmla="*/ 1215436 h 3388340"/>
                  <a:gd name="connsiteX7" fmla="*/ 118868 w 2727236"/>
                  <a:gd name="connsiteY7" fmla="*/ 295690 h 3388340"/>
                  <a:gd name="connsiteX8" fmla="*/ 128541 w 2727236"/>
                  <a:gd name="connsiteY8" fmla="*/ 263396 h 3388340"/>
                  <a:gd name="connsiteX9" fmla="*/ 225524 w 2727236"/>
                  <a:gd name="connsiteY9" fmla="*/ 204477 h 3388340"/>
                  <a:gd name="connsiteX10" fmla="*/ 1033066 w 2727236"/>
                  <a:gd name="connsiteY10" fmla="*/ 0 h 3388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27236" h="3388340">
                    <a:moveTo>
                      <a:pt x="1033066" y="0"/>
                    </a:moveTo>
                    <a:cubicBezTo>
                      <a:pt x="1968730" y="0"/>
                      <a:pt x="2727236" y="758506"/>
                      <a:pt x="2727236" y="1694170"/>
                    </a:cubicBezTo>
                    <a:cubicBezTo>
                      <a:pt x="2727236" y="2629834"/>
                      <a:pt x="1968730" y="3388340"/>
                      <a:pt x="1033066" y="3388340"/>
                    </a:cubicBezTo>
                    <a:cubicBezTo>
                      <a:pt x="974587" y="3388340"/>
                      <a:pt x="916800" y="3385377"/>
                      <a:pt x="859847" y="3379593"/>
                    </a:cubicBezTo>
                    <a:lnTo>
                      <a:pt x="720463" y="3358321"/>
                    </a:lnTo>
                    <a:lnTo>
                      <a:pt x="715517" y="3352486"/>
                    </a:lnTo>
                    <a:cubicBezTo>
                      <a:pt x="268519" y="2771740"/>
                      <a:pt x="0" y="2027210"/>
                      <a:pt x="0" y="1215436"/>
                    </a:cubicBezTo>
                    <a:cubicBezTo>
                      <a:pt x="0" y="896524"/>
                      <a:pt x="41442" y="587991"/>
                      <a:pt x="118868" y="295690"/>
                    </a:cubicBezTo>
                    <a:lnTo>
                      <a:pt x="128541" y="263396"/>
                    </a:lnTo>
                    <a:lnTo>
                      <a:pt x="225524" y="204477"/>
                    </a:lnTo>
                    <a:cubicBezTo>
                      <a:pt x="465577" y="74073"/>
                      <a:pt x="740671" y="0"/>
                      <a:pt x="1033066" y="0"/>
                    </a:cubicBezTo>
                    <a:close/>
                  </a:path>
                </a:pathLst>
              </a:custGeom>
              <a:gradFill>
                <a:gsLst>
                  <a:gs pos="0">
                    <a:schemeClr val="accent1">
                      <a:lumMod val="60000"/>
                      <a:lumOff val="40000"/>
                    </a:schemeClr>
                  </a:gs>
                  <a:gs pos="89000">
                    <a:schemeClr val="accent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椭圆 11"/>
              <p:cNvSpPr/>
              <p:nvPr>
                <p:custDataLst>
                  <p:tags r:id="rId8"/>
                </p:custDataLst>
              </p:nvPr>
            </p:nvSpPr>
            <p:spPr>
              <a:xfrm>
                <a:off x="10704665" y="1456466"/>
                <a:ext cx="1284252" cy="1284252"/>
              </a:xfrm>
              <a:prstGeom prst="ellipse">
                <a:avLst/>
              </a:prstGeom>
              <a:gradFill>
                <a:gsLst>
                  <a:gs pos="19000">
                    <a:schemeClr val="accent1">
                      <a:lumMod val="60000"/>
                      <a:lumOff val="40000"/>
                    </a:schemeClr>
                  </a:gs>
                  <a:gs pos="100000">
                    <a:schemeClr val="accent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
        <p:nvSpPr>
          <p:cNvPr id="3" name="日期占位符 2"/>
          <p:cNvSpPr>
            <a:spLocks noGrp="1"/>
          </p:cNvSpPr>
          <p:nvPr userDrawn="1">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10"/>
            </p:custDataLst>
          </p:nvPr>
        </p:nvSpPr>
        <p:spPr/>
        <p:txBody>
          <a:bodyPr/>
          <a:lstStyle/>
          <a:p>
            <a:endParaRPr lang="zh-CN" altLang="en-US"/>
          </a:p>
        </p:txBody>
      </p:sp>
      <p:sp>
        <p:nvSpPr>
          <p:cNvPr id="5" name="灯片编号占位符 4"/>
          <p:cNvSpPr>
            <a:spLocks noGrp="1"/>
          </p:cNvSpPr>
          <p:nvPr userDrawn="1">
            <p:ph type="sldNum" sz="quarter" idx="12"/>
            <p:custDataLst>
              <p:tags r:id="rId11"/>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userDrawn="1">
            <p:ph type="title" hasCustomPrompt="1"/>
            <p:custDataLst>
              <p:tags r:id="rId12"/>
            </p:custDataLst>
          </p:nvPr>
        </p:nvSpPr>
        <p:spPr>
          <a:xfrm>
            <a:off x="1136662" y="2606455"/>
            <a:ext cx="5338226" cy="1230630"/>
          </a:xfrm>
        </p:spPr>
        <p:txBody>
          <a:bodyPr vert="horz" lIns="90000" tIns="46800" rIns="90000" bIns="0" rtlCol="0" anchor="b" anchorCtr="0">
            <a:normAutofit/>
          </a:bodyPr>
          <a:lstStyle>
            <a:lvl1pPr marL="0" marR="0" algn="l" defTabSz="914400" rtl="0" eaLnBrk="1" fontAlgn="auto" latinLnBrk="0" hangingPunct="1">
              <a:lnSpc>
                <a:spcPct val="100000"/>
              </a:lnSpc>
              <a:buNone/>
              <a:defRPr kumimoji="0" lang="zh-CN" altLang="en-US" sz="9600" b="0" i="0" u="none" strike="noStrike" kern="1200" cap="none" spc="600" normalizeH="0" baseline="0" noProof="1" dirty="0">
                <a:solidFill>
                  <a:schemeClr val="accent1"/>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编辑标题</a:t>
            </a:r>
            <a:endParaRPr dirty="0">
              <a:sym typeface="+mn-ea"/>
            </a:endParaRPr>
          </a:p>
        </p:txBody>
      </p:sp>
      <p:sp>
        <p:nvSpPr>
          <p:cNvPr id="13" name="文本占位符 12"/>
          <p:cNvSpPr>
            <a:spLocks noGrp="1"/>
          </p:cNvSpPr>
          <p:nvPr>
            <p:ph type="body" sz="quarter" idx="13" hasCustomPrompt="1"/>
            <p:custDataLst>
              <p:tags r:id="rId13"/>
            </p:custDataLst>
          </p:nvPr>
        </p:nvSpPr>
        <p:spPr>
          <a:xfrm>
            <a:off x="1136661" y="3923454"/>
            <a:ext cx="5338226" cy="523875"/>
          </a:xfrm>
        </p:spPr>
        <p:txBody>
          <a:bodyPr lIns="90000" tIns="46800" rIns="90000" bIns="46800">
            <a:normAutofit/>
          </a:bodyPr>
          <a:lstStyle>
            <a:lvl1pPr marL="0" indent="0">
              <a:buNone/>
              <a:defRPr sz="2000"/>
            </a:lvl1pPr>
          </a:lstStyle>
          <a:p>
            <a:pPr lvl="0"/>
            <a:r>
              <a:rPr lang="zh-CN" altLang="en-US" dirty="0"/>
              <a:t>单击此处编辑文本</a:t>
            </a:r>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grpSp>
        <p:nvGrpSpPr>
          <p:cNvPr id="9" name="组合 8"/>
          <p:cNvGrpSpPr/>
          <p:nvPr userDrawn="1">
            <p:custDataLst>
              <p:tags r:id="rId2"/>
            </p:custDataLst>
          </p:nvPr>
        </p:nvGrpSpPr>
        <p:grpSpPr>
          <a:xfrm>
            <a:off x="8395935" y="872498"/>
            <a:ext cx="748065" cy="648648"/>
            <a:chOff x="10680230" y="2861016"/>
            <a:chExt cx="1444222" cy="1252286"/>
          </a:xfrm>
        </p:grpSpPr>
        <p:sp>
          <p:nvSpPr>
            <p:cNvPr id="11" name="椭圆 10"/>
            <p:cNvSpPr/>
            <p:nvPr userDrawn="1">
              <p:custDataLst>
                <p:tags r:id="rId3"/>
              </p:custDataLst>
            </p:nvPr>
          </p:nvSpPr>
          <p:spPr>
            <a:xfrm rot="2100000" flipH="1" flipV="1">
              <a:off x="10680230" y="3468748"/>
              <a:ext cx="644244" cy="644554"/>
            </a:xfrm>
            <a:prstGeom prst="ellipse">
              <a:avLst/>
            </a:prstGeom>
            <a:gradFill>
              <a:gsLst>
                <a:gs pos="0">
                  <a:schemeClr val="accent1">
                    <a:lumMod val="60000"/>
                    <a:lumOff val="40000"/>
                    <a:alpha val="55000"/>
                  </a:schemeClr>
                </a:gs>
                <a:gs pos="100000">
                  <a:schemeClr val="accent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椭圆 11"/>
            <p:cNvSpPr/>
            <p:nvPr userDrawn="1">
              <p:custDataLst>
                <p:tags r:id="rId4"/>
              </p:custDataLst>
            </p:nvPr>
          </p:nvSpPr>
          <p:spPr>
            <a:xfrm rot="2100000">
              <a:off x="10987599" y="2861016"/>
              <a:ext cx="1136853" cy="1137399"/>
            </a:xfrm>
            <a:prstGeom prst="ellipse">
              <a:avLst/>
            </a:prstGeom>
            <a:gradFill>
              <a:gsLst>
                <a:gs pos="0">
                  <a:schemeClr val="accent1">
                    <a:lumMod val="60000"/>
                    <a:lumOff val="40000"/>
                    <a:alpha val="39000"/>
                  </a:schemeClr>
                </a:gs>
                <a:gs pos="100000">
                  <a:schemeClr val="accent1">
                    <a:lumMod val="86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 name="标题 1"/>
          <p:cNvSpPr>
            <a:spLocks noGrp="1"/>
          </p:cNvSpPr>
          <p:nvPr>
            <p:ph type="title"/>
            <p:custDataLst>
              <p:tags r:id="rId5"/>
            </p:custDataLst>
          </p:nvPr>
        </p:nvSpPr>
        <p:spPr/>
        <p:txBody>
          <a:bodyPr/>
          <a:lstStyle>
            <a:lvl1pPr>
              <a:defRPr baseline="0">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219600" y="1085400"/>
            <a:ext cx="8704800" cy="468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6" name="组合 5"/>
          <p:cNvGrpSpPr/>
          <p:nvPr userDrawn="1">
            <p:custDataLst>
              <p:tags r:id="rId3"/>
            </p:custDataLst>
          </p:nvPr>
        </p:nvGrpSpPr>
        <p:grpSpPr>
          <a:xfrm>
            <a:off x="8395811" y="857250"/>
            <a:ext cx="748189" cy="648653"/>
            <a:chOff x="10680230" y="2861016"/>
            <a:chExt cx="1444222" cy="1252286"/>
          </a:xfrm>
        </p:grpSpPr>
        <p:sp>
          <p:nvSpPr>
            <p:cNvPr id="15" name="椭圆 14"/>
            <p:cNvSpPr/>
            <p:nvPr userDrawn="1">
              <p:custDataLst>
                <p:tags r:id="rId4"/>
              </p:custDataLst>
            </p:nvPr>
          </p:nvSpPr>
          <p:spPr>
            <a:xfrm rot="2100000" flipH="1" flipV="1">
              <a:off x="10680230" y="3468748"/>
              <a:ext cx="644244" cy="644554"/>
            </a:xfrm>
            <a:prstGeom prst="ellipse">
              <a:avLst/>
            </a:prstGeom>
            <a:gradFill>
              <a:gsLst>
                <a:gs pos="0">
                  <a:schemeClr val="accent1">
                    <a:lumMod val="60000"/>
                    <a:lumOff val="40000"/>
                    <a:alpha val="55000"/>
                  </a:schemeClr>
                </a:gs>
                <a:gs pos="100000">
                  <a:schemeClr val="accent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9" name="椭圆 18"/>
            <p:cNvSpPr/>
            <p:nvPr userDrawn="1">
              <p:custDataLst>
                <p:tags r:id="rId5"/>
              </p:custDataLst>
            </p:nvPr>
          </p:nvSpPr>
          <p:spPr>
            <a:xfrm rot="2100000">
              <a:off x="10987599" y="2861016"/>
              <a:ext cx="1136853" cy="1137399"/>
            </a:xfrm>
            <a:prstGeom prst="ellipse">
              <a:avLst/>
            </a:prstGeom>
            <a:gradFill>
              <a:gsLst>
                <a:gs pos="0">
                  <a:schemeClr val="accent1">
                    <a:lumMod val="60000"/>
                    <a:lumOff val="40000"/>
                    <a:alpha val="39000"/>
                  </a:schemeClr>
                </a:gs>
                <a:gs pos="100000">
                  <a:schemeClr val="accent1">
                    <a:lumMod val="86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20" name="组合 19"/>
          <p:cNvGrpSpPr/>
          <p:nvPr userDrawn="1">
            <p:custDataLst>
              <p:tags r:id="rId6"/>
            </p:custDataLst>
          </p:nvPr>
        </p:nvGrpSpPr>
        <p:grpSpPr>
          <a:xfrm rot="10608562">
            <a:off x="3810" y="5218748"/>
            <a:ext cx="748189" cy="648653"/>
            <a:chOff x="10680230" y="2861016"/>
            <a:chExt cx="1444222" cy="1252286"/>
          </a:xfrm>
        </p:grpSpPr>
        <p:sp>
          <p:nvSpPr>
            <p:cNvPr id="21" name="椭圆 20"/>
            <p:cNvSpPr/>
            <p:nvPr userDrawn="1">
              <p:custDataLst>
                <p:tags r:id="rId7"/>
              </p:custDataLst>
            </p:nvPr>
          </p:nvSpPr>
          <p:spPr>
            <a:xfrm rot="2100000" flipH="1" flipV="1">
              <a:off x="10680230" y="3468748"/>
              <a:ext cx="644244" cy="644554"/>
            </a:xfrm>
            <a:prstGeom prst="ellipse">
              <a:avLst/>
            </a:prstGeom>
            <a:gradFill>
              <a:gsLst>
                <a:gs pos="0">
                  <a:schemeClr val="accent1">
                    <a:lumMod val="60000"/>
                    <a:lumOff val="40000"/>
                    <a:alpha val="55000"/>
                  </a:schemeClr>
                </a:gs>
                <a:gs pos="100000">
                  <a:schemeClr val="accent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2" name="椭圆 21"/>
            <p:cNvSpPr/>
            <p:nvPr userDrawn="1">
              <p:custDataLst>
                <p:tags r:id="rId8"/>
              </p:custDataLst>
            </p:nvPr>
          </p:nvSpPr>
          <p:spPr>
            <a:xfrm rot="2100000">
              <a:off x="10987599" y="2861016"/>
              <a:ext cx="1136853" cy="1137399"/>
            </a:xfrm>
            <a:prstGeom prst="ellipse">
              <a:avLst/>
            </a:prstGeom>
            <a:gradFill>
              <a:gsLst>
                <a:gs pos="0">
                  <a:schemeClr val="accent1">
                    <a:lumMod val="60000"/>
                    <a:lumOff val="40000"/>
                    <a:alpha val="39000"/>
                  </a:schemeClr>
                </a:gs>
                <a:gs pos="100000">
                  <a:schemeClr val="accent1">
                    <a:lumMod val="86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 name="标题 1"/>
          <p:cNvSpPr>
            <a:spLocks noGrp="1"/>
          </p:cNvSpPr>
          <p:nvPr>
            <p:ph type="title" hasCustomPrompt="1"/>
            <p:custDataLst>
              <p:tags r:id="rId9"/>
            </p:custDataLst>
          </p:nvPr>
        </p:nvSpPr>
        <p:spPr>
          <a:xfrm>
            <a:off x="961200" y="1794150"/>
            <a:ext cx="7219800" cy="542700"/>
          </a:xfrm>
        </p:spPr>
        <p:txBody>
          <a:bodyPr lIns="90000" tIns="46800" rIns="90000" bIns="46800" anchor="ctr">
            <a:normAutofit/>
          </a:bodyPr>
          <a:lstStyle>
            <a:lvl1pPr>
              <a:defRPr sz="3735"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960835" y="2479950"/>
            <a:ext cx="7219950" cy="2583900"/>
          </a:xfrm>
        </p:spPr>
        <p:txBody>
          <a:bodyPr lIns="90000" tIns="46800" rIns="90000" bIns="46800">
            <a:normAutofit/>
          </a:bodyPr>
          <a:lstStyle>
            <a:lvl1pPr>
              <a:defRPr sz="2135" baseline="0">
                <a:solidFill>
                  <a:schemeClr val="tx1">
                    <a:lumMod val="85000"/>
                    <a:lumOff val="15000"/>
                  </a:schemeClr>
                </a:solidFill>
                <a:latin typeface="Arial" panose="020B0604020202020204" pitchFamily="34" charset="0"/>
                <a:ea typeface="微软雅黑" panose="020B0503020204020204" charset="-122"/>
              </a:defRPr>
            </a:lvl1pPr>
            <a:lvl2pPr>
              <a:defRPr sz="2135" baseline="0">
                <a:solidFill>
                  <a:schemeClr val="tx1">
                    <a:lumMod val="85000"/>
                    <a:lumOff val="15000"/>
                  </a:schemeClr>
                </a:solidFill>
                <a:latin typeface="Arial" panose="020B0604020202020204" pitchFamily="34" charset="0"/>
                <a:ea typeface="微软雅黑" panose="020B0503020204020204" charset="-122"/>
              </a:defRPr>
            </a:lvl2pPr>
            <a:lvl3pPr>
              <a:defRPr sz="2135" baseline="0">
                <a:solidFill>
                  <a:schemeClr val="tx1">
                    <a:lumMod val="85000"/>
                    <a:lumOff val="15000"/>
                  </a:schemeClr>
                </a:solidFill>
                <a:latin typeface="Arial" panose="020B0604020202020204" pitchFamily="34" charset="0"/>
                <a:ea typeface="微软雅黑" panose="020B0503020204020204" charset="-122"/>
              </a:defRPr>
            </a:lvl3pPr>
            <a:lvl4pPr>
              <a:defRPr sz="2135" baseline="0">
                <a:solidFill>
                  <a:schemeClr val="tx1">
                    <a:lumMod val="85000"/>
                    <a:lumOff val="15000"/>
                  </a:schemeClr>
                </a:solidFill>
                <a:latin typeface="Arial" panose="020B0604020202020204" pitchFamily="34" charset="0"/>
                <a:ea typeface="微软雅黑" panose="020B0503020204020204" charset="-122"/>
              </a:defRPr>
            </a:lvl4pPr>
            <a:lvl5pPr>
              <a:defRPr sz="2135"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a:lstStyle/>
          <a:p>
            <a:endParaRPr lang="zh-CN" altLang="en-US" dirty="0"/>
          </a:p>
        </p:txBody>
      </p:sp>
      <p:sp>
        <p:nvSpPr>
          <p:cNvPr id="5" name="灯片编号占位符 4"/>
          <p:cNvSpPr>
            <a:spLocks noGrp="1"/>
          </p:cNvSpPr>
          <p:nvPr>
            <p:ph type="sldNum" sz="quarter" idx="12"/>
            <p:custDataLst>
              <p:tags r:id="rId13"/>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1"/>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857250"/>
            <a:ext cx="3617595" cy="5149691"/>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lvl="0" algn="ctr"/>
            <a:endParaRPr lang="en-US" altLang="zh-CN" sz="1350" dirty="0">
              <a:sym typeface="+mn-ea"/>
            </a:endParaRPr>
          </a:p>
        </p:txBody>
      </p:sp>
      <p:grpSp>
        <p:nvGrpSpPr>
          <p:cNvPr id="11" name="组合 10"/>
          <p:cNvGrpSpPr/>
          <p:nvPr userDrawn="1">
            <p:custDataLst>
              <p:tags r:id="rId3"/>
            </p:custDataLst>
          </p:nvPr>
        </p:nvGrpSpPr>
        <p:grpSpPr>
          <a:xfrm rot="10518704">
            <a:off x="-14662" y="5359071"/>
            <a:ext cx="760846" cy="659730"/>
            <a:chOff x="10680230" y="2861016"/>
            <a:chExt cx="1444222" cy="1252286"/>
          </a:xfrm>
        </p:grpSpPr>
        <p:sp>
          <p:nvSpPr>
            <p:cNvPr id="12" name="椭圆 11"/>
            <p:cNvSpPr/>
            <p:nvPr userDrawn="1">
              <p:custDataLst>
                <p:tags r:id="rId4"/>
              </p:custDataLst>
            </p:nvPr>
          </p:nvSpPr>
          <p:spPr>
            <a:xfrm rot="2100000" flipH="1" flipV="1">
              <a:off x="10680230" y="3468748"/>
              <a:ext cx="644244" cy="644554"/>
            </a:xfrm>
            <a:prstGeom prst="ellipse">
              <a:avLst/>
            </a:prstGeom>
            <a:gradFill>
              <a:gsLst>
                <a:gs pos="0">
                  <a:schemeClr val="accent1">
                    <a:lumMod val="60000"/>
                    <a:lumOff val="40000"/>
                    <a:alpha val="55000"/>
                  </a:schemeClr>
                </a:gs>
                <a:gs pos="100000">
                  <a:schemeClr val="accent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椭圆 12"/>
            <p:cNvSpPr/>
            <p:nvPr userDrawn="1">
              <p:custDataLst>
                <p:tags r:id="rId5"/>
              </p:custDataLst>
            </p:nvPr>
          </p:nvSpPr>
          <p:spPr>
            <a:xfrm rot="2100000">
              <a:off x="10987599" y="2861016"/>
              <a:ext cx="1136853" cy="1137399"/>
            </a:xfrm>
            <a:prstGeom prst="ellipse">
              <a:avLst/>
            </a:prstGeom>
            <a:gradFill>
              <a:gsLst>
                <a:gs pos="0">
                  <a:schemeClr val="accent1">
                    <a:lumMod val="60000"/>
                    <a:lumOff val="40000"/>
                    <a:alpha val="39000"/>
                  </a:schemeClr>
                </a:gs>
                <a:gs pos="100000">
                  <a:schemeClr val="accent1">
                    <a:lumMod val="86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 name="标题 1"/>
          <p:cNvSpPr>
            <a:spLocks noGrp="1"/>
          </p:cNvSpPr>
          <p:nvPr>
            <p:ph type="title" hasCustomPrompt="1"/>
            <p:custDataLst>
              <p:tags r:id="rId6"/>
            </p:custDataLst>
          </p:nvPr>
        </p:nvSpPr>
        <p:spPr>
          <a:xfrm>
            <a:off x="437400" y="1435050"/>
            <a:ext cx="2970000" cy="661500"/>
          </a:xfrm>
        </p:spPr>
        <p:txBody>
          <a:bodyPr anchor="ctr">
            <a:normAutofit/>
          </a:bodyPr>
          <a:lstStyle>
            <a:lvl1pPr>
              <a:defRPr sz="36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440100" y="2180250"/>
            <a:ext cx="2967300" cy="3069900"/>
          </a:xfrm>
        </p:spPr>
        <p:txBody>
          <a:bodyPr>
            <a:normAutofit/>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3825900" y="1434704"/>
            <a:ext cx="4860000" cy="3815953"/>
          </a:xfrm>
        </p:spPr>
        <p:txBody>
          <a:bodyPr>
            <a:normAutofit/>
          </a:bodyPr>
          <a:lstStyle>
            <a:lvl1pPr>
              <a:defRPr baseline="0">
                <a:latin typeface="Arial" panose="020B0604020202020204" pitchFamily="34" charset="0"/>
                <a:ea typeface="微软雅黑" panose="020B0503020204020204" charset="-122"/>
              </a:defRPr>
            </a:lvl1pPr>
            <a:lvl2pPr>
              <a:defRPr baseline="0">
                <a:latin typeface="Arial" panose="020B0604020202020204" pitchFamily="34" charset="0"/>
                <a:ea typeface="微软雅黑" panose="020B0503020204020204" charset="-122"/>
              </a:defRPr>
            </a:lvl2pPr>
            <a:lvl3pPr>
              <a:defRPr baseline="0">
                <a:latin typeface="Arial" panose="020B0604020202020204" pitchFamily="34" charset="0"/>
                <a:ea typeface="微软雅黑" panose="020B0503020204020204" charset="-122"/>
              </a:defRPr>
            </a:lvl3pPr>
            <a:lvl4pPr>
              <a:defRPr baseline="0">
                <a:latin typeface="Arial" panose="020B0604020202020204" pitchFamily="34" charset="0"/>
                <a:ea typeface="微软雅黑" panose="020B0503020204020204" charset="-122"/>
              </a:defRPr>
            </a:lvl4pPr>
            <a:lvl5pPr>
              <a:defRPr baseline="0">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a:lstStyle/>
          <a:p>
            <a:fld id="{760FBDFE-C587-4B4C-A407-44438C67B59E}" type="datetimeFigureOut">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1"/>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857250"/>
            <a:ext cx="9144000" cy="199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a:sym typeface="+mn-ea"/>
            </a:endParaRPr>
          </a:p>
        </p:txBody>
      </p:sp>
      <p:grpSp>
        <p:nvGrpSpPr>
          <p:cNvPr id="11" name="组合 10"/>
          <p:cNvGrpSpPr/>
          <p:nvPr userDrawn="1">
            <p:custDataLst>
              <p:tags r:id="rId3"/>
            </p:custDataLst>
          </p:nvPr>
        </p:nvGrpSpPr>
        <p:grpSpPr>
          <a:xfrm>
            <a:off x="8348411" y="919712"/>
            <a:ext cx="738439" cy="640301"/>
            <a:chOff x="10680230" y="2861016"/>
            <a:chExt cx="1444222" cy="1252286"/>
          </a:xfrm>
        </p:grpSpPr>
        <p:sp>
          <p:nvSpPr>
            <p:cNvPr id="12" name="椭圆 11"/>
            <p:cNvSpPr/>
            <p:nvPr userDrawn="1">
              <p:custDataLst>
                <p:tags r:id="rId4"/>
              </p:custDataLst>
            </p:nvPr>
          </p:nvSpPr>
          <p:spPr>
            <a:xfrm rot="2100000" flipH="1" flipV="1">
              <a:off x="10680230" y="3468748"/>
              <a:ext cx="644244" cy="644554"/>
            </a:xfrm>
            <a:prstGeom prst="ellipse">
              <a:avLst/>
            </a:prstGeom>
            <a:gradFill>
              <a:gsLst>
                <a:gs pos="0">
                  <a:schemeClr val="accent1">
                    <a:lumMod val="60000"/>
                    <a:lumOff val="40000"/>
                    <a:alpha val="55000"/>
                  </a:schemeClr>
                </a:gs>
                <a:gs pos="100000">
                  <a:schemeClr val="accent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椭圆 12"/>
            <p:cNvSpPr/>
            <p:nvPr userDrawn="1">
              <p:custDataLst>
                <p:tags r:id="rId5"/>
              </p:custDataLst>
            </p:nvPr>
          </p:nvSpPr>
          <p:spPr>
            <a:xfrm rot="2100000">
              <a:off x="10987599" y="2861016"/>
              <a:ext cx="1136853" cy="1137399"/>
            </a:xfrm>
            <a:prstGeom prst="ellipse">
              <a:avLst/>
            </a:prstGeom>
            <a:gradFill>
              <a:gsLst>
                <a:gs pos="0">
                  <a:schemeClr val="accent1">
                    <a:lumMod val="60000"/>
                    <a:lumOff val="40000"/>
                    <a:alpha val="39000"/>
                  </a:schemeClr>
                </a:gs>
                <a:gs pos="100000">
                  <a:schemeClr val="accent1">
                    <a:lumMod val="86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 name="标题 1"/>
          <p:cNvSpPr>
            <a:spLocks noGrp="1"/>
          </p:cNvSpPr>
          <p:nvPr>
            <p:ph type="title"/>
            <p:custDataLst>
              <p:tags r:id="rId6"/>
            </p:custDataLst>
          </p:nvPr>
        </p:nvSpPr>
        <p:spPr>
          <a:xfrm>
            <a:off x="459000" y="1443150"/>
            <a:ext cx="8232300" cy="469800"/>
          </a:xfrm>
        </p:spPr>
        <p:txBody>
          <a:bodyPr anchor="ctr">
            <a:normAutofit/>
          </a:bodyPr>
          <a:lstStyle>
            <a:lvl1pPr algn="ctr">
              <a:defRPr sz="36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459000" y="2101950"/>
            <a:ext cx="8231981" cy="621000"/>
          </a:xfrm>
        </p:spPr>
        <p:txBody>
          <a:bodyPr>
            <a:normAutofit/>
          </a:bodyPr>
          <a:lstStyle>
            <a:lvl1pPr algn="ct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1"/>
            </p:custDataLst>
          </p:nvPr>
        </p:nvSpPr>
        <p:spPr>
          <a:xfrm>
            <a:off x="459581" y="2963250"/>
            <a:ext cx="8224200" cy="2573100"/>
          </a:xfrm>
        </p:spPr>
        <p:txBody>
          <a:bodyPr>
            <a:normAutofit/>
          </a:bodyPr>
          <a:lstStyle>
            <a:lvl1pPr>
              <a:defRPr baseline="0">
                <a:latin typeface="Arial" panose="020B0604020202020204" pitchFamily="34" charset="0"/>
                <a:ea typeface="微软雅黑" panose="020B0503020204020204" charset="-122"/>
              </a:defRPr>
            </a:lvl1pPr>
            <a:lvl2pPr>
              <a:defRPr baseline="0">
                <a:latin typeface="Arial" panose="020B0604020202020204" pitchFamily="34" charset="0"/>
                <a:ea typeface="微软雅黑" panose="020B0503020204020204" charset="-122"/>
              </a:defRPr>
            </a:lvl2pPr>
            <a:lvl3pPr>
              <a:defRPr baseline="0">
                <a:latin typeface="Arial" panose="020B0604020202020204" pitchFamily="34" charset="0"/>
                <a:ea typeface="微软雅黑" panose="020B0503020204020204" charset="-122"/>
              </a:defRPr>
            </a:lvl3pPr>
            <a:lvl4pPr>
              <a:defRPr baseline="0">
                <a:latin typeface="Arial" panose="020B0604020202020204" pitchFamily="34" charset="0"/>
                <a:ea typeface="微软雅黑" panose="020B0503020204020204" charset="-122"/>
              </a:defRPr>
            </a:lvl4pPr>
            <a:lvl5pPr>
              <a:defRPr baseline="0">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1"/>
        </a:solidFill>
        <a:effectLst/>
      </p:bgPr>
    </p:bg>
    <p:spTree>
      <p:nvGrpSpPr>
        <p:cNvPr id="1" name=""/>
        <p:cNvGrpSpPr/>
        <p:nvPr/>
      </p:nvGrpSpPr>
      <p:grpSpPr>
        <a:xfrm>
          <a:off x="0" y="0"/>
          <a:ext cx="0" cy="0"/>
          <a:chOff x="0" y="0"/>
          <a:chExt cx="0" cy="0"/>
        </a:xfrm>
      </p:grpSpPr>
      <p:grpSp>
        <p:nvGrpSpPr>
          <p:cNvPr id="15" name="组合 14"/>
          <p:cNvGrpSpPr/>
          <p:nvPr userDrawn="1">
            <p:custDataLst>
              <p:tags r:id="rId2"/>
            </p:custDataLst>
          </p:nvPr>
        </p:nvGrpSpPr>
        <p:grpSpPr>
          <a:xfrm rot="10800000">
            <a:off x="82391" y="863918"/>
            <a:ext cx="726281" cy="600551"/>
            <a:chOff x="10839871" y="5761090"/>
            <a:chExt cx="1272888" cy="1052821"/>
          </a:xfrm>
        </p:grpSpPr>
        <p:sp>
          <p:nvSpPr>
            <p:cNvPr id="19" name="椭圆 18"/>
            <p:cNvSpPr/>
            <p:nvPr userDrawn="1">
              <p:custDataLst>
                <p:tags r:id="rId3"/>
              </p:custDataLst>
            </p:nvPr>
          </p:nvSpPr>
          <p:spPr>
            <a:xfrm rot="2100000" flipH="1" flipV="1">
              <a:off x="10839871" y="6235545"/>
              <a:ext cx="578088" cy="578366"/>
            </a:xfrm>
            <a:prstGeom prst="ellipse">
              <a:avLst/>
            </a:prstGeom>
            <a:gradFill>
              <a:gsLst>
                <a:gs pos="0">
                  <a:schemeClr val="accent1">
                    <a:lumMod val="60000"/>
                    <a:lumOff val="40000"/>
                    <a:alpha val="55000"/>
                  </a:schemeClr>
                </a:gs>
                <a:gs pos="100000">
                  <a:schemeClr val="accent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0" name="椭圆 19"/>
            <p:cNvSpPr/>
            <p:nvPr userDrawn="1">
              <p:custDataLst>
                <p:tags r:id="rId4"/>
              </p:custDataLst>
            </p:nvPr>
          </p:nvSpPr>
          <p:spPr>
            <a:xfrm rot="2100000">
              <a:off x="11169340" y="5761090"/>
              <a:ext cx="943419" cy="943872"/>
            </a:xfrm>
            <a:prstGeom prst="ellipse">
              <a:avLst/>
            </a:prstGeom>
            <a:gradFill>
              <a:gsLst>
                <a:gs pos="0">
                  <a:schemeClr val="accent1">
                    <a:lumMod val="60000"/>
                    <a:lumOff val="40000"/>
                    <a:alpha val="0"/>
                  </a:schemeClr>
                </a:gs>
                <a:gs pos="100000">
                  <a:schemeClr val="accent1">
                    <a:lumMod val="86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21" name="组合 20"/>
          <p:cNvGrpSpPr/>
          <p:nvPr userDrawn="1">
            <p:custDataLst>
              <p:tags r:id="rId5"/>
            </p:custDataLst>
          </p:nvPr>
        </p:nvGrpSpPr>
        <p:grpSpPr>
          <a:xfrm>
            <a:off x="8351520" y="862013"/>
            <a:ext cx="855821" cy="708184"/>
            <a:chOff x="10839871" y="5761090"/>
            <a:chExt cx="1272888" cy="1052821"/>
          </a:xfrm>
        </p:grpSpPr>
        <p:sp>
          <p:nvSpPr>
            <p:cNvPr id="22" name="椭圆 21"/>
            <p:cNvSpPr/>
            <p:nvPr userDrawn="1">
              <p:custDataLst>
                <p:tags r:id="rId6"/>
              </p:custDataLst>
            </p:nvPr>
          </p:nvSpPr>
          <p:spPr>
            <a:xfrm rot="2100000" flipH="1" flipV="1">
              <a:off x="10839871" y="6235545"/>
              <a:ext cx="578088" cy="578366"/>
            </a:xfrm>
            <a:prstGeom prst="ellipse">
              <a:avLst/>
            </a:prstGeom>
            <a:gradFill>
              <a:gsLst>
                <a:gs pos="0">
                  <a:schemeClr val="accent1">
                    <a:lumMod val="60000"/>
                    <a:lumOff val="40000"/>
                    <a:alpha val="55000"/>
                  </a:schemeClr>
                </a:gs>
                <a:gs pos="100000">
                  <a:schemeClr val="accent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 name="椭圆 22"/>
            <p:cNvSpPr/>
            <p:nvPr userDrawn="1">
              <p:custDataLst>
                <p:tags r:id="rId7"/>
              </p:custDataLst>
            </p:nvPr>
          </p:nvSpPr>
          <p:spPr>
            <a:xfrm rot="2100000">
              <a:off x="11169340" y="5761090"/>
              <a:ext cx="943419" cy="943872"/>
            </a:xfrm>
            <a:prstGeom prst="ellipse">
              <a:avLst/>
            </a:prstGeom>
            <a:gradFill>
              <a:gsLst>
                <a:gs pos="0">
                  <a:schemeClr val="accent1">
                    <a:lumMod val="60000"/>
                    <a:lumOff val="40000"/>
                    <a:alpha val="0"/>
                  </a:schemeClr>
                </a:gs>
                <a:gs pos="100000">
                  <a:schemeClr val="accent1">
                    <a:lumMod val="86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8" name="矩形 7"/>
          <p:cNvSpPr/>
          <p:nvPr userDrawn="1">
            <p:custDataLst>
              <p:tags r:id="rId8"/>
            </p:custDataLst>
          </p:nvPr>
        </p:nvSpPr>
        <p:spPr>
          <a:xfrm>
            <a:off x="0" y="4629151"/>
            <a:ext cx="9144000" cy="13715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a:sym typeface="+mn-ea"/>
            </a:endParaRPr>
          </a:p>
        </p:txBody>
      </p:sp>
      <p:sp>
        <p:nvSpPr>
          <p:cNvPr id="2" name="标题 1"/>
          <p:cNvSpPr>
            <a:spLocks noGrp="1"/>
          </p:cNvSpPr>
          <p:nvPr>
            <p:ph type="title"/>
            <p:custDataLst>
              <p:tags r:id="rId9"/>
            </p:custDataLst>
          </p:nvPr>
        </p:nvSpPr>
        <p:spPr>
          <a:xfrm>
            <a:off x="453600" y="1359450"/>
            <a:ext cx="8232300" cy="423900"/>
          </a:xfrm>
        </p:spPr>
        <p:txBody>
          <a:bodyPr anchor="ctr">
            <a:normAutofit/>
          </a:bodyPr>
          <a:lstStyle>
            <a:lvl1pPr algn="ctr">
              <a:defRPr sz="3200" baseline="0">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p>
            <a:endParaRPr lang="zh-CN" altLang="en-US" dirty="0"/>
          </a:p>
        </p:txBody>
      </p:sp>
      <p:sp>
        <p:nvSpPr>
          <p:cNvPr id="5" name="灯片编号占位符 4"/>
          <p:cNvSpPr>
            <a:spLocks noGrp="1"/>
          </p:cNvSpPr>
          <p:nvPr>
            <p:ph type="sldNum" sz="quarter" idx="12"/>
            <p:custDataLst>
              <p:tags r:id="rId12"/>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453628" y="2118150"/>
            <a:ext cx="8243100" cy="2408400"/>
          </a:xfrm>
        </p:spPr>
        <p:txBody>
          <a:bodyPr>
            <a:normAutofit/>
          </a:bodyPr>
          <a:lstStyle>
            <a:lvl1pPr>
              <a:defRPr baseline="0">
                <a:latin typeface="Arial" panose="020B0604020202020204" pitchFamily="34" charset="0"/>
                <a:ea typeface="微软雅黑" panose="020B0503020204020204" charset="-122"/>
              </a:defRPr>
            </a:lvl1pPr>
            <a:lvl2pPr>
              <a:defRPr baseline="0">
                <a:latin typeface="Arial" panose="020B0604020202020204" pitchFamily="34" charset="0"/>
                <a:ea typeface="微软雅黑" panose="020B0503020204020204" charset="-122"/>
              </a:defRPr>
            </a:lvl2pPr>
            <a:lvl3pPr>
              <a:defRPr baseline="0">
                <a:latin typeface="Arial" panose="020B0604020202020204" pitchFamily="34" charset="0"/>
                <a:ea typeface="微软雅黑" panose="020B0503020204020204" charset="-122"/>
              </a:defRPr>
            </a:lvl3pPr>
            <a:lvl4pPr>
              <a:defRPr baseline="0">
                <a:latin typeface="Arial" panose="020B0604020202020204" pitchFamily="34" charset="0"/>
                <a:ea typeface="微软雅黑" panose="020B0503020204020204" charset="-122"/>
              </a:defRPr>
            </a:lvl4pPr>
            <a:lvl5pPr>
              <a:defRPr baseline="0">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445500" y="4742550"/>
            <a:ext cx="8251200" cy="758700"/>
          </a:xfrm>
        </p:spPr>
        <p:txBody>
          <a:bodyPr>
            <a:normAutofit/>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1"/>
        </a:solidFill>
        <a:effectLst/>
      </p:bgPr>
    </p:bg>
    <p:spTree>
      <p:nvGrpSpPr>
        <p:cNvPr id="1" name=""/>
        <p:cNvGrpSpPr/>
        <p:nvPr/>
      </p:nvGrpSpPr>
      <p:grpSpPr>
        <a:xfrm>
          <a:off x="0" y="0"/>
          <a:ext cx="0" cy="0"/>
          <a:chOff x="0" y="0"/>
          <a:chExt cx="0" cy="0"/>
        </a:xfrm>
      </p:grpSpPr>
      <p:grpSp>
        <p:nvGrpSpPr>
          <p:cNvPr id="12" name="组合 11"/>
          <p:cNvGrpSpPr/>
          <p:nvPr userDrawn="1">
            <p:custDataLst>
              <p:tags r:id="rId2"/>
            </p:custDataLst>
          </p:nvPr>
        </p:nvGrpSpPr>
        <p:grpSpPr>
          <a:xfrm>
            <a:off x="8129903" y="5178068"/>
            <a:ext cx="954666" cy="789616"/>
            <a:chOff x="10839871" y="5761090"/>
            <a:chExt cx="1272888" cy="1052821"/>
          </a:xfrm>
        </p:grpSpPr>
        <p:sp>
          <p:nvSpPr>
            <p:cNvPr id="14" name="椭圆 13"/>
            <p:cNvSpPr/>
            <p:nvPr userDrawn="1">
              <p:custDataLst>
                <p:tags r:id="rId3"/>
              </p:custDataLst>
            </p:nvPr>
          </p:nvSpPr>
          <p:spPr>
            <a:xfrm rot="2100000" flipH="1" flipV="1">
              <a:off x="10839871" y="6235545"/>
              <a:ext cx="578088" cy="578366"/>
            </a:xfrm>
            <a:prstGeom prst="ellipse">
              <a:avLst/>
            </a:prstGeom>
            <a:gradFill>
              <a:gsLst>
                <a:gs pos="0">
                  <a:schemeClr val="accent1">
                    <a:lumMod val="60000"/>
                    <a:lumOff val="40000"/>
                    <a:alpha val="55000"/>
                  </a:schemeClr>
                </a:gs>
                <a:gs pos="100000">
                  <a:schemeClr val="accent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椭圆 15"/>
            <p:cNvSpPr/>
            <p:nvPr userDrawn="1">
              <p:custDataLst>
                <p:tags r:id="rId4"/>
              </p:custDataLst>
            </p:nvPr>
          </p:nvSpPr>
          <p:spPr>
            <a:xfrm rot="2100000">
              <a:off x="11169340" y="5761090"/>
              <a:ext cx="943419" cy="943872"/>
            </a:xfrm>
            <a:prstGeom prst="ellipse">
              <a:avLst/>
            </a:prstGeom>
            <a:gradFill>
              <a:gsLst>
                <a:gs pos="0">
                  <a:schemeClr val="accent1">
                    <a:lumMod val="60000"/>
                    <a:lumOff val="40000"/>
                  </a:schemeClr>
                </a:gs>
                <a:gs pos="100000">
                  <a:schemeClr val="accent1">
                    <a:lumMod val="86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0" name="矩形 9"/>
          <p:cNvSpPr/>
          <p:nvPr userDrawn="1">
            <p:custDataLst>
              <p:tags r:id="rId5"/>
            </p:custDataLst>
          </p:nvPr>
        </p:nvSpPr>
        <p:spPr>
          <a:xfrm>
            <a:off x="0" y="857250"/>
            <a:ext cx="9144000" cy="6858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a:sym typeface="+mn-ea"/>
            </a:endParaRPr>
          </a:p>
        </p:txBody>
      </p:sp>
      <p:sp>
        <p:nvSpPr>
          <p:cNvPr id="2" name="标题 1"/>
          <p:cNvSpPr>
            <a:spLocks noGrp="1"/>
          </p:cNvSpPr>
          <p:nvPr>
            <p:ph type="title"/>
            <p:custDataLst>
              <p:tags r:id="rId6"/>
            </p:custDataLst>
          </p:nvPr>
        </p:nvSpPr>
        <p:spPr>
          <a:xfrm>
            <a:off x="434816" y="1035368"/>
            <a:ext cx="8278178" cy="401479"/>
          </a:xfrm>
        </p:spPr>
        <p:txBody>
          <a:bodyPr>
            <a:normAutofit/>
          </a:bodyPr>
          <a:lstStyle>
            <a:lvl1pPr>
              <a:defRPr sz="3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7" name="内容占位符 6"/>
          <p:cNvSpPr>
            <a:spLocks noGrp="1"/>
          </p:cNvSpPr>
          <p:nvPr>
            <p:ph sz="quarter" idx="13"/>
            <p:custDataLst>
              <p:tags r:id="rId8"/>
            </p:custDataLst>
          </p:nvPr>
        </p:nvSpPr>
        <p:spPr>
          <a:xfrm>
            <a:off x="434700" y="2104650"/>
            <a:ext cx="4006800" cy="2170800"/>
          </a:xfrm>
        </p:spPr>
        <p:txBody>
          <a:bodyPr>
            <a:normAutofit/>
          </a:bodyPr>
          <a:lstStyle>
            <a:lvl1pPr>
              <a:defRPr baseline="0">
                <a:latin typeface="Arial" panose="020B0604020202020204" pitchFamily="34" charset="0"/>
                <a:ea typeface="微软雅黑" panose="020B0503020204020204" charset="-122"/>
              </a:defRPr>
            </a:lvl1pPr>
            <a:lvl2pPr>
              <a:defRPr baseline="0">
                <a:latin typeface="Arial" panose="020B0604020202020204" pitchFamily="34" charset="0"/>
                <a:ea typeface="微软雅黑" panose="020B0503020204020204" charset="-122"/>
              </a:defRPr>
            </a:lvl2pPr>
            <a:lvl3pPr>
              <a:defRPr baseline="0">
                <a:latin typeface="Arial" panose="020B0604020202020204" pitchFamily="34" charset="0"/>
                <a:ea typeface="微软雅黑" panose="020B0503020204020204" charset="-122"/>
              </a:defRPr>
            </a:lvl3pPr>
            <a:lvl4pPr>
              <a:defRPr baseline="0">
                <a:latin typeface="Arial" panose="020B0604020202020204" pitchFamily="34" charset="0"/>
                <a:ea typeface="微软雅黑" panose="020B0503020204020204" charset="-122"/>
              </a:defRPr>
            </a:lvl4pPr>
            <a:lvl5pPr>
              <a:defRPr baseline="0">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9"/>
            </p:custDataLst>
          </p:nvPr>
        </p:nvSpPr>
        <p:spPr>
          <a:xfrm>
            <a:off x="4681800" y="2104650"/>
            <a:ext cx="4025700" cy="2170800"/>
          </a:xfrm>
        </p:spPr>
        <p:txBody>
          <a:bodyPr>
            <a:normAutofit/>
          </a:bodyPr>
          <a:lstStyle>
            <a:lvl1pPr>
              <a:defRPr baseline="0">
                <a:latin typeface="Arial" panose="020B0604020202020204" pitchFamily="34" charset="0"/>
                <a:ea typeface="微软雅黑" panose="020B0503020204020204" charset="-122"/>
              </a:defRPr>
            </a:lvl1pPr>
            <a:lvl2pPr>
              <a:defRPr baseline="0">
                <a:latin typeface="Arial" panose="020B0604020202020204" pitchFamily="34" charset="0"/>
                <a:ea typeface="微软雅黑" panose="020B0503020204020204" charset="-122"/>
              </a:defRPr>
            </a:lvl2pPr>
            <a:lvl3pPr>
              <a:defRPr baseline="0">
                <a:latin typeface="Arial" panose="020B0604020202020204" pitchFamily="34" charset="0"/>
                <a:ea typeface="微软雅黑" panose="020B0503020204020204" charset="-122"/>
              </a:defRPr>
            </a:lvl3pPr>
            <a:lvl4pPr>
              <a:defRPr baseline="0">
                <a:latin typeface="Arial" panose="020B0604020202020204" pitchFamily="34" charset="0"/>
                <a:ea typeface="微软雅黑" panose="020B0503020204020204" charset="-122"/>
              </a:defRPr>
            </a:lvl4pPr>
            <a:lvl5pPr>
              <a:defRPr baseline="0">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0"/>
            </p:custDataLst>
          </p:nvPr>
        </p:nvSpPr>
        <p:spPr>
          <a:xfrm>
            <a:off x="429300" y="4469850"/>
            <a:ext cx="4006800" cy="585900"/>
          </a:xfrm>
        </p:spPr>
        <p:txBody>
          <a:bodyPr>
            <a:normAutofit/>
          </a:bodyPr>
          <a:lstStyle>
            <a:lvl1pPr>
              <a:defRPr baseline="0">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1"/>
            </p:custDataLst>
          </p:nvPr>
        </p:nvSpPr>
        <p:spPr>
          <a:xfrm>
            <a:off x="4689900" y="4467150"/>
            <a:ext cx="4025700" cy="585900"/>
          </a:xfrm>
        </p:spPr>
        <p:txBody>
          <a:bodyPr>
            <a:normAutofit/>
          </a:bodyPr>
          <a:lstStyle>
            <a:lvl1pPr>
              <a:defRPr baseline="0">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3" name="日期占位符 2"/>
          <p:cNvSpPr>
            <a:spLocks noGrp="1"/>
          </p:cNvSpPr>
          <p:nvPr>
            <p:ph type="dt" sz="half" idx="10"/>
            <p:custDataLst>
              <p:tags r:id="rId12"/>
            </p:custDataLst>
          </p:nvPr>
        </p:nvSpPr>
        <p:spPr/>
        <p:txBody>
          <a:bodyPr/>
          <a:lstStyle/>
          <a:p>
            <a:fld id="{760FBDFE-C587-4B4C-A407-44438C67B59E}" type="datetimeFigureOut">
              <a:rPr lang="zh-CN" altLang="en-US" smtClean="0"/>
            </a:fld>
            <a:endParaRPr lang="zh-CN" altLang="en-US"/>
          </a:p>
        </p:txBody>
      </p:sp>
      <p:sp>
        <p:nvSpPr>
          <p:cNvPr id="5" name="灯片编号占位符 4"/>
          <p:cNvSpPr>
            <a:spLocks noGrp="1"/>
          </p:cNvSpPr>
          <p:nvPr>
            <p:ph type="sldNum" sz="quarter" idx="12"/>
            <p:custDataLst>
              <p:tags r:id="rId13"/>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1576668"/>
            <a:ext cx="9144000" cy="3704665"/>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a:sym typeface="+mn-ea"/>
            </a:endParaRPr>
          </a:p>
        </p:txBody>
      </p:sp>
      <p:sp>
        <p:nvSpPr>
          <p:cNvPr id="17" name="椭圆 16"/>
          <p:cNvSpPr/>
          <p:nvPr userDrawn="1">
            <p:custDataLst>
              <p:tags r:id="rId3"/>
            </p:custDataLst>
          </p:nvPr>
        </p:nvSpPr>
        <p:spPr>
          <a:xfrm rot="2100000">
            <a:off x="672465" y="2916079"/>
            <a:ext cx="483394" cy="483394"/>
          </a:xfrm>
          <a:prstGeom prst="ellipse">
            <a:avLst/>
          </a:prstGeom>
          <a:gradFill>
            <a:gsLst>
              <a:gs pos="0">
                <a:schemeClr val="accent1">
                  <a:lumMod val="60000"/>
                  <a:lumOff val="40000"/>
                  <a:alpha val="55000"/>
                </a:schemeClr>
              </a:gs>
              <a:gs pos="100000">
                <a:schemeClr val="accent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8" name="椭圆 17"/>
          <p:cNvSpPr/>
          <p:nvPr userDrawn="1">
            <p:custDataLst>
              <p:tags r:id="rId4"/>
            </p:custDataLst>
          </p:nvPr>
        </p:nvSpPr>
        <p:spPr>
          <a:xfrm rot="2100000" flipH="1" flipV="1">
            <a:off x="72390" y="3002280"/>
            <a:ext cx="852488" cy="852964"/>
          </a:xfrm>
          <a:prstGeom prst="ellipse">
            <a:avLst/>
          </a:prstGeom>
          <a:gradFill>
            <a:gsLst>
              <a:gs pos="0">
                <a:schemeClr val="accent1">
                  <a:lumMod val="60000"/>
                  <a:lumOff val="40000"/>
                  <a:alpha val="39000"/>
                </a:schemeClr>
              </a:gs>
              <a:gs pos="100000">
                <a:schemeClr val="accent1">
                  <a:lumMod val="86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椭圆 11"/>
          <p:cNvSpPr/>
          <p:nvPr userDrawn="1">
            <p:custDataLst>
              <p:tags r:id="rId5"/>
            </p:custDataLst>
          </p:nvPr>
        </p:nvSpPr>
        <p:spPr>
          <a:xfrm rot="2100000" flipH="1" flipV="1">
            <a:off x="8010049" y="3459004"/>
            <a:ext cx="483394" cy="483394"/>
          </a:xfrm>
          <a:prstGeom prst="ellipse">
            <a:avLst/>
          </a:prstGeom>
          <a:gradFill>
            <a:gsLst>
              <a:gs pos="0">
                <a:schemeClr val="accent1">
                  <a:lumMod val="60000"/>
                  <a:lumOff val="40000"/>
                  <a:alpha val="55000"/>
                </a:schemeClr>
              </a:gs>
              <a:gs pos="100000">
                <a:schemeClr val="accent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椭圆 12"/>
          <p:cNvSpPr/>
          <p:nvPr userDrawn="1">
            <p:custDataLst>
              <p:tags r:id="rId6"/>
            </p:custDataLst>
          </p:nvPr>
        </p:nvSpPr>
        <p:spPr>
          <a:xfrm rot="2100000">
            <a:off x="8240554" y="3003233"/>
            <a:ext cx="852488" cy="852964"/>
          </a:xfrm>
          <a:prstGeom prst="ellipse">
            <a:avLst/>
          </a:prstGeom>
          <a:gradFill>
            <a:gsLst>
              <a:gs pos="0">
                <a:schemeClr val="accent1">
                  <a:lumMod val="60000"/>
                  <a:lumOff val="40000"/>
                  <a:alpha val="39000"/>
                </a:schemeClr>
              </a:gs>
              <a:gs pos="100000">
                <a:schemeClr val="accent1">
                  <a:lumMod val="86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userDrawn="1">
            <p:ph type="title" hasCustomPrompt="1"/>
            <p:custDataLst>
              <p:tags r:id="rId7"/>
            </p:custDataLst>
          </p:nvPr>
        </p:nvSpPr>
        <p:spPr>
          <a:xfrm>
            <a:off x="1142100" y="1861650"/>
            <a:ext cx="6858000" cy="1790100"/>
          </a:xfrm>
        </p:spPr>
        <p:txBody>
          <a:bodyPr anchor="b">
            <a:normAutofit/>
          </a:bodyPr>
          <a:lstStyle>
            <a:lvl1pPr algn="ctr">
              <a:defRPr sz="60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4" name="页脚占位符 3"/>
          <p:cNvSpPr>
            <a:spLocks noGrp="1"/>
          </p:cNvSpPr>
          <p:nvPr userDrawn="1">
            <p:ph type="ftr" sz="quarter" idx="11"/>
            <p:custDataLst>
              <p:tags r:id="rId8"/>
            </p:custDataLst>
          </p:nvPr>
        </p:nvSpPr>
        <p:spPr/>
        <p:txBody>
          <a:bodyPr/>
          <a:lstStyle/>
          <a:p>
            <a:endParaRPr lang="zh-CN" altLang="en-US" dirty="0"/>
          </a:p>
        </p:txBody>
      </p:sp>
      <p:sp>
        <p:nvSpPr>
          <p:cNvPr id="7" name="文本占位符 6"/>
          <p:cNvSpPr>
            <a:spLocks noGrp="1"/>
          </p:cNvSpPr>
          <p:nvPr userDrawn="1">
            <p:ph type="body" sz="quarter" idx="13"/>
            <p:custDataLst>
              <p:tags r:id="rId9"/>
            </p:custDataLst>
          </p:nvPr>
        </p:nvSpPr>
        <p:spPr>
          <a:xfrm>
            <a:off x="1141810" y="3754350"/>
            <a:ext cx="6858000" cy="1242000"/>
          </a:xfrm>
        </p:spPr>
        <p:txBody>
          <a:bodyPr>
            <a:normAutofit/>
          </a:bodyPr>
          <a:lstStyle>
            <a:lvl1pPr algn="ct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3" name="日期占位符 2"/>
          <p:cNvSpPr>
            <a:spLocks noGrp="1"/>
          </p:cNvSpPr>
          <p:nvPr userDrawn="1">
            <p:ph type="dt" sz="half" idx="10"/>
            <p:custDataLst>
              <p:tags r:id="rId10"/>
            </p:custDataLst>
          </p:nvPr>
        </p:nvSpPr>
        <p:spPr/>
        <p:txBody>
          <a:bodyPr/>
          <a:lstStyle/>
          <a:p>
            <a:fld id="{760FBDFE-C587-4B4C-A407-44438C67B59E}" type="datetimeFigureOut">
              <a:rPr lang="zh-CN" altLang="en-US" smtClean="0"/>
            </a:fld>
            <a:endParaRPr lang="zh-CN" altLang="en-US"/>
          </a:p>
        </p:txBody>
      </p:sp>
      <p:sp>
        <p:nvSpPr>
          <p:cNvPr id="5" name="灯片编号占位符 4"/>
          <p:cNvSpPr>
            <a:spLocks noGrp="1"/>
          </p:cNvSpPr>
          <p:nvPr userDrawn="1">
            <p:ph type="sldNum" sz="quarter" idx="12"/>
            <p:custDataLst>
              <p:tags r:id="rId11"/>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8" name="页脚占位符 7"/>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4" name="页脚占位符 3"/>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3" name="页脚占位符 2"/>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191.xml"/><Relationship Id="rId23" Type="http://schemas.openxmlformats.org/officeDocument/2006/relationships/tags" Target="../tags/tag190.xml"/><Relationship Id="rId22" Type="http://schemas.openxmlformats.org/officeDocument/2006/relationships/tags" Target="../tags/tag189.xml"/><Relationship Id="rId21" Type="http://schemas.openxmlformats.org/officeDocument/2006/relationships/tags" Target="../tags/tag188.xml"/><Relationship Id="rId20" Type="http://schemas.openxmlformats.org/officeDocument/2006/relationships/tags" Target="../tags/tag187.xml"/><Relationship Id="rId2" Type="http://schemas.openxmlformats.org/officeDocument/2006/relationships/slideLayout" Target="../slideLayouts/slideLayout13.xml"/><Relationship Id="rId19" Type="http://schemas.openxmlformats.org/officeDocument/2006/relationships/tags" Target="../tags/tag186.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标题 1025"/>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a:t>单击此处编辑母版标题样式</a:t>
            </a:r>
            <a:endParaRPr lang="zh-CN" altLang="en-US"/>
          </a:p>
        </p:txBody>
      </p:sp>
      <p:sp>
        <p:nvSpPr>
          <p:cNvPr id="1027" name="文本占位符 1026"/>
          <p:cNvSpPr>
            <a:spLocks noGrp="1"/>
          </p:cNvSpPr>
          <p:nvPr>
            <p:ph type="body"/>
          </p:nvPr>
        </p:nvSpPr>
        <p:spPr>
          <a:xfrm>
            <a:off x="457200" y="1600200"/>
            <a:ext cx="8229600" cy="4525963"/>
          </a:xfrm>
          <a:prstGeom prst="rect">
            <a:avLst/>
          </a:prstGeom>
          <a:noFill/>
          <a:ln w="9525">
            <a:noFill/>
          </a:ln>
        </p:spPr>
        <p:txBody>
          <a:bodyPr anchor="t" anchorCtr="0"/>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fontAlgn="base"/>
            <a:endParaRPr lang="zh-CN" altLang="en-US" strike="noStrike" noProof="1">
              <a:latin typeface="Arial" panose="020B0604020202020204" pitchFamily="34" charset="0"/>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fontAlgn="base"/>
            <a:endParaRPr lang="zh-CN" altLang="en-US" strike="noStrike" noProof="1">
              <a:latin typeface="Arial" panose="020B0604020202020204" pitchFamily="34" charset="0"/>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502412" y="1189673"/>
            <a:ext cx="8139178" cy="331473"/>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502412" y="1571631"/>
            <a:ext cx="8139178" cy="404168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659807" y="5619625"/>
            <a:ext cx="2025000" cy="2376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3087000" y="5619625"/>
            <a:ext cx="2970000" cy="2376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6457950" y="5619625"/>
            <a:ext cx="2025000" cy="2376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85725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4.png"/><Relationship Id="rId8" Type="http://schemas.openxmlformats.org/officeDocument/2006/relationships/image" Target="../media/image3.png"/><Relationship Id="rId7" Type="http://schemas.openxmlformats.org/officeDocument/2006/relationships/tags" Target="../tags/tag198.xml"/><Relationship Id="rId6" Type="http://schemas.openxmlformats.org/officeDocument/2006/relationships/tags" Target="../tags/tag197.xml"/><Relationship Id="rId5" Type="http://schemas.openxmlformats.org/officeDocument/2006/relationships/tags" Target="../tags/tag196.xml"/><Relationship Id="rId4" Type="http://schemas.openxmlformats.org/officeDocument/2006/relationships/tags" Target="../tags/tag195.xml"/><Relationship Id="rId3" Type="http://schemas.openxmlformats.org/officeDocument/2006/relationships/tags" Target="../tags/tag194.xml"/><Relationship Id="rId2" Type="http://schemas.openxmlformats.org/officeDocument/2006/relationships/tags" Target="../tags/tag193.xml"/><Relationship Id="rId16" Type="http://schemas.openxmlformats.org/officeDocument/2006/relationships/notesSlide" Target="../notesSlides/notesSlide1.xml"/><Relationship Id="rId15" Type="http://schemas.openxmlformats.org/officeDocument/2006/relationships/slideLayout" Target="../slideLayouts/slideLayout18.xml"/><Relationship Id="rId14" Type="http://schemas.openxmlformats.org/officeDocument/2006/relationships/tags" Target="../tags/tag199.xml"/><Relationship Id="rId13" Type="http://schemas.openxmlformats.org/officeDocument/2006/relationships/image" Target="../media/image8.png"/><Relationship Id="rId12" Type="http://schemas.openxmlformats.org/officeDocument/2006/relationships/image" Target="../media/image7.png"/><Relationship Id="rId11" Type="http://schemas.openxmlformats.org/officeDocument/2006/relationships/image" Target="../media/image6.png"/><Relationship Id="rId10" Type="http://schemas.openxmlformats.org/officeDocument/2006/relationships/image" Target="../media/image5.png"/><Relationship Id="rId1" Type="http://schemas.openxmlformats.org/officeDocument/2006/relationships/tags" Target="../tags/tag192.xml"/></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18.xml"/><Relationship Id="rId5" Type="http://schemas.openxmlformats.org/officeDocument/2006/relationships/tags" Target="../tags/tag203.xml"/><Relationship Id="rId4" Type="http://schemas.openxmlformats.org/officeDocument/2006/relationships/image" Target="../media/image9.png"/><Relationship Id="rId3" Type="http://schemas.openxmlformats.org/officeDocument/2006/relationships/tags" Target="../tags/tag202.xml"/><Relationship Id="rId2" Type="http://schemas.openxmlformats.org/officeDocument/2006/relationships/tags" Target="../tags/tag201.xml"/><Relationship Id="rId1" Type="http://schemas.openxmlformats.org/officeDocument/2006/relationships/tags" Target="../tags/tag200.xml"/></Relationships>
</file>

<file path=ppt/slides/_rels/slide3.xml.rels><?xml version="1.0" encoding="UTF-8" standalone="yes"?>
<Relationships xmlns="http://schemas.openxmlformats.org/package/2006/relationships"><Relationship Id="rId9" Type="http://schemas.openxmlformats.org/officeDocument/2006/relationships/image" Target="../media/image4.png"/><Relationship Id="rId8" Type="http://schemas.openxmlformats.org/officeDocument/2006/relationships/image" Target="../media/image3.png"/><Relationship Id="rId7" Type="http://schemas.openxmlformats.org/officeDocument/2006/relationships/tags" Target="../tags/tag210.xml"/><Relationship Id="rId6" Type="http://schemas.openxmlformats.org/officeDocument/2006/relationships/tags" Target="../tags/tag209.xml"/><Relationship Id="rId5" Type="http://schemas.openxmlformats.org/officeDocument/2006/relationships/tags" Target="../tags/tag208.xml"/><Relationship Id="rId4" Type="http://schemas.openxmlformats.org/officeDocument/2006/relationships/tags" Target="../tags/tag207.xml"/><Relationship Id="rId3" Type="http://schemas.openxmlformats.org/officeDocument/2006/relationships/tags" Target="../tags/tag206.xml"/><Relationship Id="rId2" Type="http://schemas.openxmlformats.org/officeDocument/2006/relationships/tags" Target="../tags/tag205.xml"/><Relationship Id="rId16" Type="http://schemas.openxmlformats.org/officeDocument/2006/relationships/notesSlide" Target="../notesSlides/notesSlide3.xml"/><Relationship Id="rId15" Type="http://schemas.openxmlformats.org/officeDocument/2006/relationships/slideLayout" Target="../slideLayouts/slideLayout18.xml"/><Relationship Id="rId14" Type="http://schemas.openxmlformats.org/officeDocument/2006/relationships/tags" Target="../tags/tag211.xml"/><Relationship Id="rId13" Type="http://schemas.openxmlformats.org/officeDocument/2006/relationships/image" Target="../media/image13.jpeg"/><Relationship Id="rId12" Type="http://schemas.openxmlformats.org/officeDocument/2006/relationships/image" Target="../media/image12.png"/><Relationship Id="rId11" Type="http://schemas.openxmlformats.org/officeDocument/2006/relationships/image" Target="../media/image11.png"/><Relationship Id="rId10" Type="http://schemas.openxmlformats.org/officeDocument/2006/relationships/image" Target="../media/image10.png"/><Relationship Id="rId1" Type="http://schemas.openxmlformats.org/officeDocument/2006/relationships/tags" Target="../tags/tag204.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18.xml"/><Relationship Id="rId4" Type="http://schemas.openxmlformats.org/officeDocument/2006/relationships/tags" Target="../tags/tag215.xml"/><Relationship Id="rId3" Type="http://schemas.openxmlformats.org/officeDocument/2006/relationships/tags" Target="../tags/tag214.xml"/><Relationship Id="rId2" Type="http://schemas.openxmlformats.org/officeDocument/2006/relationships/tags" Target="../tags/tag213.xml"/><Relationship Id="rId1" Type="http://schemas.openxmlformats.org/officeDocument/2006/relationships/tags" Target="../tags/tag2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矩形 74"/>
          <p:cNvSpPr/>
          <p:nvPr>
            <p:custDataLst>
              <p:tags r:id="rId1"/>
            </p:custDataLst>
          </p:nvPr>
        </p:nvSpPr>
        <p:spPr>
          <a:xfrm>
            <a:off x="-10795" y="542493"/>
            <a:ext cx="717947" cy="65126"/>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6" name="文本框 75"/>
          <p:cNvSpPr txBox="1"/>
          <p:nvPr>
            <p:custDataLst>
              <p:tags r:id="rId2"/>
            </p:custDataLst>
          </p:nvPr>
        </p:nvSpPr>
        <p:spPr>
          <a:xfrm>
            <a:off x="730145" y="332850"/>
            <a:ext cx="2884003" cy="484412"/>
          </a:xfrm>
          <a:prstGeom prst="rect">
            <a:avLst/>
          </a:prstGeom>
          <a:noFill/>
        </p:spPr>
        <p:txBody>
          <a:bodyPr wrap="square" rtlCol="0">
            <a:normAutofit fontScale="80000"/>
          </a:bodyPr>
          <a:lstStyle/>
          <a:p>
            <a:r>
              <a:rPr lang="zh-CN" altLang="en-US" sz="2400">
                <a:solidFill>
                  <a:schemeClr val="tx1">
                    <a:lumMod val="85000"/>
                    <a:lumOff val="15000"/>
                  </a:schemeClr>
                </a:solidFill>
                <a:latin typeface="Arial" panose="020B0604020202020204" pitchFamily="34" charset="0"/>
                <a:ea typeface="微软雅黑" panose="020B0503020204020204" charset="-122"/>
              </a:rPr>
              <a:t>OPPO移动终端核心技术</a:t>
            </a:r>
            <a:endParaRPr lang="en-US" altLang="zh-CN" sz="2400">
              <a:solidFill>
                <a:schemeClr val="tx1">
                  <a:lumMod val="85000"/>
                  <a:lumOff val="15000"/>
                </a:schemeClr>
              </a:solidFill>
              <a:latin typeface="Arial" panose="020B0604020202020204" pitchFamily="34" charset="0"/>
              <a:ea typeface="微软雅黑" panose="020B0503020204020204" charset="-122"/>
            </a:endParaRPr>
          </a:p>
        </p:txBody>
      </p:sp>
      <p:sp>
        <p:nvSpPr>
          <p:cNvPr id="34" name="任意多边形 33"/>
          <p:cNvSpPr/>
          <p:nvPr>
            <p:custDataLst>
              <p:tags r:id="rId3"/>
            </p:custDataLst>
          </p:nvPr>
        </p:nvSpPr>
        <p:spPr>
          <a:xfrm rot="10800000" flipH="1" flipV="1">
            <a:off x="-10795" y="3068955"/>
            <a:ext cx="9144635" cy="3102610"/>
          </a:xfrm>
          <a:custGeom>
            <a:avLst/>
            <a:gdLst>
              <a:gd name="connsiteX0" fmla="*/ 0 w 12192000"/>
              <a:gd name="connsiteY0" fmla="*/ 0 h 5620154"/>
              <a:gd name="connsiteX1" fmla="*/ 12192000 w 12192000"/>
              <a:gd name="connsiteY1" fmla="*/ 0 h 5620154"/>
              <a:gd name="connsiteX2" fmla="*/ 12192000 w 12192000"/>
              <a:gd name="connsiteY2" fmla="*/ 3905338 h 5620154"/>
              <a:gd name="connsiteX3" fmla="*/ 12144291 w 12192000"/>
              <a:gd name="connsiteY3" fmla="*/ 3938234 h 5620154"/>
              <a:gd name="connsiteX4" fmla="*/ 7445829 w 12192000"/>
              <a:gd name="connsiteY4" fmla="*/ 3541486 h 5620154"/>
              <a:gd name="connsiteX5" fmla="*/ 2873829 w 12192000"/>
              <a:gd name="connsiteY5" fmla="*/ 5617029 h 5620154"/>
              <a:gd name="connsiteX6" fmla="*/ 194973 w 12192000"/>
              <a:gd name="connsiteY6" fmla="*/ 4757683 h 5620154"/>
              <a:gd name="connsiteX7" fmla="*/ 0 w 12192000"/>
              <a:gd name="connsiteY7" fmla="*/ 4602678 h 5620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620154">
                <a:moveTo>
                  <a:pt x="0" y="0"/>
                </a:moveTo>
                <a:lnTo>
                  <a:pt x="12192000" y="0"/>
                </a:lnTo>
                <a:lnTo>
                  <a:pt x="12192000" y="3905338"/>
                </a:lnTo>
                <a:lnTo>
                  <a:pt x="12144291" y="3938234"/>
                </a:lnTo>
                <a:cubicBezTo>
                  <a:pt x="11161300" y="4527346"/>
                  <a:pt x="8957356" y="3260272"/>
                  <a:pt x="7445829" y="3541486"/>
                </a:cubicBezTo>
                <a:cubicBezTo>
                  <a:pt x="5885544" y="3831772"/>
                  <a:pt x="4218819" y="5558972"/>
                  <a:pt x="2873829" y="5617029"/>
                </a:cubicBezTo>
                <a:cubicBezTo>
                  <a:pt x="1949149" y="5656943"/>
                  <a:pt x="939857" y="5311539"/>
                  <a:pt x="194973" y="4757683"/>
                </a:cubicBezTo>
                <a:lnTo>
                  <a:pt x="0" y="4602678"/>
                </a:lnTo>
                <a:close/>
              </a:path>
            </a:pathLst>
          </a:custGeom>
          <a:gradFill>
            <a:gsLst>
              <a:gs pos="0">
                <a:schemeClr val="bg1"/>
              </a:gs>
              <a:gs pos="100000">
                <a:schemeClr val="bg1">
                  <a:lumMod val="9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 name="文本框 3"/>
          <p:cNvSpPr txBox="1"/>
          <p:nvPr>
            <p:custDataLst>
              <p:tags r:id="rId4"/>
            </p:custDataLst>
          </p:nvPr>
        </p:nvSpPr>
        <p:spPr>
          <a:xfrm>
            <a:off x="964565" y="2747010"/>
            <a:ext cx="3756025" cy="986155"/>
          </a:xfrm>
          <a:prstGeom prst="rect">
            <a:avLst/>
          </a:prstGeom>
          <a:noFill/>
        </p:spPr>
        <p:txBody>
          <a:bodyPr wrap="square" rtlCol="0" anchor="ctr" anchorCtr="0"/>
          <a:p>
            <a:r>
              <a:rPr lang="zh-CN" altLang="en-US" sz="1200" b="1">
                <a:solidFill>
                  <a:schemeClr val="tx1">
                    <a:lumMod val="75000"/>
                    <a:lumOff val="25000"/>
                  </a:schemeClr>
                </a:solidFill>
                <a:ea typeface="微软雅黑" panose="020B0503020204020204" charset="-122"/>
                <a:sym typeface="+mn-ea"/>
              </a:rPr>
              <a:t>潮汐架构</a:t>
            </a:r>
            <a:endParaRPr lang="zh-CN" altLang="en-US" sz="1200" b="1">
              <a:solidFill>
                <a:schemeClr val="tx1">
                  <a:lumMod val="75000"/>
                  <a:lumOff val="25000"/>
                </a:schemeClr>
              </a:solidFill>
              <a:latin typeface="Arial" panose="020B0604020202020204" pitchFamily="34" charset="0"/>
              <a:ea typeface="微软雅黑" panose="020B0503020204020204" charset="-122"/>
            </a:endParaRPr>
          </a:p>
          <a:p>
            <a:endParaRPr lang="zh-CN" altLang="en-US" sz="1200" b="1">
              <a:solidFill>
                <a:schemeClr val="tx1">
                  <a:lumMod val="75000"/>
                  <a:lumOff val="25000"/>
                </a:schemeClr>
              </a:solidFill>
              <a:latin typeface="Arial" panose="020B0604020202020204" pitchFamily="34" charset="0"/>
              <a:ea typeface="微软雅黑" panose="020B0503020204020204" charset="-122"/>
            </a:endParaRPr>
          </a:p>
          <a:p>
            <a:r>
              <a:rPr lang="zh-CN" altLang="en-US" sz="1200">
                <a:solidFill>
                  <a:schemeClr val="tx1">
                    <a:lumMod val="75000"/>
                    <a:lumOff val="25000"/>
                  </a:schemeClr>
                </a:solidFill>
                <a:ea typeface="微软雅黑" panose="020B0503020204020204" charset="-122"/>
                <a:sym typeface="+mn-ea"/>
              </a:rPr>
              <a:t>这是一个全新的SoC架构，旨在提高存储读写速度和能效比。它通过动态分配缓存和动态拆解组合计算单元上的算力来提高性能和能效。</a:t>
            </a:r>
            <a:endParaRPr lang="zh-CN" altLang="en-US" sz="1200">
              <a:solidFill>
                <a:schemeClr val="tx1">
                  <a:lumMod val="75000"/>
                  <a:lumOff val="25000"/>
                </a:schemeClr>
              </a:solidFill>
              <a:latin typeface="Arial" panose="020B0604020202020204" pitchFamily="34" charset="0"/>
              <a:ea typeface="微软雅黑" panose="020B0503020204020204" charset="-122"/>
              <a:sym typeface="+mn-ea"/>
            </a:endParaRPr>
          </a:p>
        </p:txBody>
      </p:sp>
      <p:sp>
        <p:nvSpPr>
          <p:cNvPr id="10" name="文本框 9"/>
          <p:cNvSpPr txBox="1"/>
          <p:nvPr>
            <p:custDataLst>
              <p:tags r:id="rId5"/>
            </p:custDataLst>
          </p:nvPr>
        </p:nvSpPr>
        <p:spPr>
          <a:xfrm>
            <a:off x="972185" y="3979545"/>
            <a:ext cx="3748405" cy="956310"/>
          </a:xfrm>
          <a:prstGeom prst="rect">
            <a:avLst/>
          </a:prstGeom>
          <a:noFill/>
        </p:spPr>
        <p:txBody>
          <a:bodyPr wrap="square" rtlCol="0" anchor="ctr" anchorCtr="0"/>
          <a:p>
            <a:r>
              <a:rPr lang="zh-CN" altLang="en-US" sz="1200" b="1">
                <a:solidFill>
                  <a:schemeClr val="tx1">
                    <a:lumMod val="75000"/>
                    <a:lumOff val="25000"/>
                  </a:schemeClr>
                </a:solidFill>
                <a:latin typeface="Arial" panose="020B0604020202020204" pitchFamily="34" charset="0"/>
                <a:ea typeface="微软雅黑" panose="020B0503020204020204" charset="-122"/>
              </a:rPr>
              <a:t>超级信号工程</a:t>
            </a:r>
            <a:endParaRPr lang="zh-CN" altLang="en-US" sz="1200" b="1">
              <a:solidFill>
                <a:schemeClr val="tx1">
                  <a:lumMod val="75000"/>
                  <a:lumOff val="25000"/>
                </a:schemeClr>
              </a:solidFill>
              <a:latin typeface="Arial" panose="020B0604020202020204" pitchFamily="34" charset="0"/>
              <a:ea typeface="微软雅黑" panose="020B0503020204020204" charset="-122"/>
            </a:endParaRPr>
          </a:p>
          <a:p>
            <a:endParaRPr lang="zh-CN" altLang="en-US" sz="1200" b="1">
              <a:solidFill>
                <a:schemeClr val="tx1">
                  <a:lumMod val="75000"/>
                  <a:lumOff val="25000"/>
                </a:schemeClr>
              </a:solidFill>
              <a:latin typeface="Arial" panose="020B0604020202020204" pitchFamily="34" charset="0"/>
              <a:ea typeface="微软雅黑" panose="020B0503020204020204" charset="-122"/>
            </a:endParaRPr>
          </a:p>
          <a:p>
            <a:r>
              <a:rPr lang="zh-CN" altLang="en-US" sz="1200">
                <a:solidFill>
                  <a:schemeClr val="tx1">
                    <a:lumMod val="75000"/>
                    <a:lumOff val="25000"/>
                  </a:schemeClr>
                </a:solidFill>
                <a:latin typeface="Arial" panose="020B0604020202020204" pitchFamily="34" charset="0"/>
                <a:ea typeface="微软雅黑" panose="020B0503020204020204" charset="-122"/>
              </a:rPr>
              <a:t>通过整合AI、通信和感知技术，对不同空间形态进行信号预测，智能推荐最合适的用网策略。</a:t>
            </a:r>
            <a:endParaRPr lang="zh-CN" altLang="en-US" sz="1200">
              <a:solidFill>
                <a:schemeClr val="tx1">
                  <a:lumMod val="75000"/>
                  <a:lumOff val="25000"/>
                </a:schemeClr>
              </a:solidFill>
              <a:latin typeface="Arial" panose="020B0604020202020204" pitchFamily="34" charset="0"/>
              <a:ea typeface="微软雅黑" panose="020B0503020204020204" charset="-122"/>
            </a:endParaRPr>
          </a:p>
        </p:txBody>
      </p:sp>
      <p:sp>
        <p:nvSpPr>
          <p:cNvPr id="13" name="文本框 12"/>
          <p:cNvSpPr txBox="1"/>
          <p:nvPr>
            <p:custDataLst>
              <p:tags r:id="rId6"/>
            </p:custDataLst>
          </p:nvPr>
        </p:nvSpPr>
        <p:spPr>
          <a:xfrm>
            <a:off x="964565" y="5229225"/>
            <a:ext cx="3764915" cy="915670"/>
          </a:xfrm>
          <a:prstGeom prst="rect">
            <a:avLst/>
          </a:prstGeom>
          <a:noFill/>
        </p:spPr>
        <p:txBody>
          <a:bodyPr wrap="square" rtlCol="0" anchor="ctr" anchorCtr="0"/>
          <a:p>
            <a:r>
              <a:rPr lang="zh-CN" altLang="en-US" sz="1200" b="1">
                <a:solidFill>
                  <a:schemeClr val="tx1">
                    <a:lumMod val="75000"/>
                    <a:lumOff val="25000"/>
                  </a:schemeClr>
                </a:solidFill>
                <a:ea typeface="微软雅黑" panose="020B0503020204020204" charset="-122"/>
                <a:sym typeface="+mn-ea"/>
              </a:rPr>
              <a:t>信息安全</a:t>
            </a:r>
            <a:endParaRPr lang="zh-CN" altLang="en-US" sz="1200" b="1">
              <a:solidFill>
                <a:schemeClr val="tx1">
                  <a:lumMod val="75000"/>
                  <a:lumOff val="25000"/>
                </a:schemeClr>
              </a:solidFill>
              <a:latin typeface="Arial" panose="020B0604020202020204" pitchFamily="34" charset="0"/>
              <a:ea typeface="微软雅黑" panose="020B0503020204020204" charset="-122"/>
            </a:endParaRPr>
          </a:p>
          <a:p>
            <a:endParaRPr lang="zh-CN" altLang="en-US" sz="1200" b="1">
              <a:solidFill>
                <a:schemeClr val="tx1">
                  <a:lumMod val="75000"/>
                  <a:lumOff val="25000"/>
                </a:schemeClr>
              </a:solidFill>
              <a:latin typeface="Arial" panose="020B0604020202020204" pitchFamily="34" charset="0"/>
              <a:ea typeface="微软雅黑" panose="020B0503020204020204" charset="-122"/>
            </a:endParaRPr>
          </a:p>
          <a:p>
            <a:r>
              <a:rPr lang="zh-CN" altLang="en-US" sz="1200">
                <a:solidFill>
                  <a:schemeClr val="tx1">
                    <a:lumMod val="75000"/>
                    <a:lumOff val="25000"/>
                  </a:schemeClr>
                </a:solidFill>
                <a:ea typeface="微软雅黑" panose="020B0503020204020204" charset="-122"/>
                <a:sym typeface="+mn-ea"/>
              </a:rPr>
              <a:t>Find X7系列提供了基于国密二级安全芯片的安全解决方案，提供最高级别的芯片级隐私保护。</a:t>
            </a:r>
            <a:endParaRPr lang="zh-CN" altLang="en-US" sz="1200">
              <a:solidFill>
                <a:schemeClr val="tx1">
                  <a:lumMod val="75000"/>
                  <a:lumOff val="25000"/>
                </a:schemeClr>
              </a:solidFill>
              <a:latin typeface="Arial" panose="020B0604020202020204" pitchFamily="34" charset="0"/>
              <a:ea typeface="微软雅黑" panose="020B0503020204020204" charset="-122"/>
              <a:sym typeface="+mn-ea"/>
            </a:endParaRPr>
          </a:p>
        </p:txBody>
      </p:sp>
      <p:sp>
        <p:nvSpPr>
          <p:cNvPr id="15" name="文本框 14"/>
          <p:cNvSpPr txBox="1"/>
          <p:nvPr>
            <p:custDataLst>
              <p:tags r:id="rId7"/>
            </p:custDataLst>
          </p:nvPr>
        </p:nvSpPr>
        <p:spPr>
          <a:xfrm>
            <a:off x="964565" y="1340485"/>
            <a:ext cx="3756660" cy="1160145"/>
          </a:xfrm>
          <a:prstGeom prst="rect">
            <a:avLst/>
          </a:prstGeom>
          <a:noFill/>
        </p:spPr>
        <p:txBody>
          <a:bodyPr wrap="square" rtlCol="0" anchor="ctr" anchorCtr="0"/>
          <a:p>
            <a:r>
              <a:rPr lang="zh-CN" altLang="en-US" sz="1200" b="1">
                <a:solidFill>
                  <a:schemeClr val="tx1">
                    <a:lumMod val="75000"/>
                    <a:lumOff val="25000"/>
                  </a:schemeClr>
                </a:solidFill>
                <a:ea typeface="微软雅黑" panose="020B0503020204020204" charset="-122"/>
                <a:sym typeface="+mn-ea"/>
              </a:rPr>
              <a:t>大模型技术</a:t>
            </a:r>
            <a:endParaRPr lang="zh-CN" altLang="en-US" sz="1200" b="1">
              <a:solidFill>
                <a:schemeClr val="tx1">
                  <a:lumMod val="75000"/>
                  <a:lumOff val="25000"/>
                </a:schemeClr>
              </a:solidFill>
              <a:latin typeface="Arial" panose="020B0604020202020204" pitchFamily="34" charset="0"/>
              <a:ea typeface="微软雅黑" panose="020B0503020204020204" charset="-122"/>
            </a:endParaRPr>
          </a:p>
          <a:p>
            <a:endParaRPr lang="zh-CN" altLang="en-US" sz="1200" b="1">
              <a:solidFill>
                <a:schemeClr val="tx1">
                  <a:lumMod val="75000"/>
                  <a:lumOff val="25000"/>
                </a:schemeClr>
              </a:solidFill>
              <a:latin typeface="Arial" panose="020B0604020202020204" pitchFamily="34" charset="0"/>
              <a:ea typeface="微软雅黑" panose="020B0503020204020204" charset="-122"/>
            </a:endParaRPr>
          </a:p>
          <a:p>
            <a:r>
              <a:rPr lang="zh-CN" altLang="en-US" sz="1200">
                <a:solidFill>
                  <a:schemeClr val="tx1">
                    <a:lumMod val="75000"/>
                    <a:lumOff val="25000"/>
                  </a:schemeClr>
                </a:solidFill>
                <a:ea typeface="微软雅黑" panose="020B0503020204020204" charset="-122"/>
                <a:sym typeface="+mn-ea"/>
              </a:rPr>
              <a:t>OPPO推出了自主训练的安第斯大模型，分为三个版本：Titan、Turbo和Tiny。这些模型支持深度推理和快速响应，可应用于内容摘要、语音转文本和自然语言理解等方面。</a:t>
            </a:r>
            <a:endParaRPr lang="zh-CN" altLang="en-US" sz="1200">
              <a:solidFill>
                <a:schemeClr val="tx1">
                  <a:lumMod val="75000"/>
                  <a:lumOff val="25000"/>
                </a:schemeClr>
              </a:solidFill>
              <a:latin typeface="Arial" panose="020B0604020202020204" pitchFamily="34" charset="0"/>
              <a:ea typeface="微软雅黑" panose="020B0503020204020204" charset="-122"/>
              <a:sym typeface="+mn-ea"/>
            </a:endParaRPr>
          </a:p>
        </p:txBody>
      </p:sp>
      <p:pic>
        <p:nvPicPr>
          <p:cNvPr id="22" name="图片 21" descr="架构"/>
          <p:cNvPicPr>
            <a:picLocks noChangeAspect="1"/>
          </p:cNvPicPr>
          <p:nvPr/>
        </p:nvPicPr>
        <p:blipFill>
          <a:blip r:embed="rId8">
            <a:biLevel thresh="50000"/>
          </a:blip>
          <a:stretch>
            <a:fillRect/>
          </a:stretch>
        </p:blipFill>
        <p:spPr>
          <a:xfrm>
            <a:off x="323850" y="2983865"/>
            <a:ext cx="522000" cy="522000"/>
          </a:xfrm>
          <a:prstGeom prst="rect">
            <a:avLst/>
          </a:prstGeom>
        </p:spPr>
      </p:pic>
      <p:pic>
        <p:nvPicPr>
          <p:cNvPr id="29" name="图片 28" descr="AI"/>
          <p:cNvPicPr>
            <a:picLocks noChangeAspect="1"/>
          </p:cNvPicPr>
          <p:nvPr/>
        </p:nvPicPr>
        <p:blipFill>
          <a:blip r:embed="rId9">
            <a:biLevel thresh="50000"/>
          </a:blip>
          <a:stretch>
            <a:fillRect/>
          </a:stretch>
        </p:blipFill>
        <p:spPr>
          <a:xfrm>
            <a:off x="303530" y="1682115"/>
            <a:ext cx="522000" cy="522000"/>
          </a:xfrm>
          <a:prstGeom prst="rect">
            <a:avLst/>
          </a:prstGeom>
        </p:spPr>
      </p:pic>
      <p:pic>
        <p:nvPicPr>
          <p:cNvPr id="30" name="图片 29" descr="数据安全"/>
          <p:cNvPicPr>
            <a:picLocks noChangeAspect="1"/>
          </p:cNvPicPr>
          <p:nvPr/>
        </p:nvPicPr>
        <p:blipFill>
          <a:blip r:embed="rId10"/>
          <a:stretch>
            <a:fillRect/>
          </a:stretch>
        </p:blipFill>
        <p:spPr>
          <a:xfrm>
            <a:off x="310515" y="5429885"/>
            <a:ext cx="522000" cy="522000"/>
          </a:xfrm>
          <a:prstGeom prst="rect">
            <a:avLst/>
          </a:prstGeom>
        </p:spPr>
      </p:pic>
      <p:pic>
        <p:nvPicPr>
          <p:cNvPr id="31" name="图片 30" descr="信号,基站,信号塔,技术,定位服务,热点"/>
          <p:cNvPicPr>
            <a:picLocks noChangeAspect="1"/>
          </p:cNvPicPr>
          <p:nvPr/>
        </p:nvPicPr>
        <p:blipFill>
          <a:blip r:embed="rId11"/>
          <a:stretch>
            <a:fillRect/>
          </a:stretch>
        </p:blipFill>
        <p:spPr>
          <a:xfrm>
            <a:off x="323850" y="4149090"/>
            <a:ext cx="522000" cy="522000"/>
          </a:xfrm>
          <a:prstGeom prst="rect">
            <a:avLst/>
          </a:prstGeom>
        </p:spPr>
      </p:pic>
      <p:sp>
        <p:nvSpPr>
          <p:cNvPr id="32" name="矩形 31"/>
          <p:cNvSpPr/>
          <p:nvPr/>
        </p:nvSpPr>
        <p:spPr>
          <a:xfrm>
            <a:off x="5580380" y="-635"/>
            <a:ext cx="2181860" cy="6858635"/>
          </a:xfrm>
          <a:prstGeom prst="rect">
            <a:avLst/>
          </a:prstGeom>
          <a:solidFill>
            <a:schemeClr val="bg1">
              <a:lumMod val="9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33" name="图片 32" descr="潮汐"/>
          <p:cNvPicPr>
            <a:picLocks noChangeAspect="1"/>
          </p:cNvPicPr>
          <p:nvPr/>
        </p:nvPicPr>
        <p:blipFill>
          <a:blip r:embed="rId12"/>
          <a:stretch>
            <a:fillRect/>
          </a:stretch>
        </p:blipFill>
        <p:spPr>
          <a:xfrm>
            <a:off x="5095240" y="1196975"/>
            <a:ext cx="3152140" cy="1775460"/>
          </a:xfrm>
          <a:prstGeom prst="rect">
            <a:avLst/>
          </a:prstGeom>
        </p:spPr>
      </p:pic>
      <p:pic>
        <p:nvPicPr>
          <p:cNvPr id="36" name="图片 35" descr="Screenshot_2"/>
          <p:cNvPicPr>
            <a:picLocks noChangeAspect="1"/>
          </p:cNvPicPr>
          <p:nvPr/>
        </p:nvPicPr>
        <p:blipFill>
          <a:blip r:embed="rId13"/>
          <a:stretch>
            <a:fillRect/>
          </a:stretch>
        </p:blipFill>
        <p:spPr>
          <a:xfrm>
            <a:off x="4970780" y="3357245"/>
            <a:ext cx="3401695" cy="2921000"/>
          </a:xfrm>
          <a:prstGeom prst="rect">
            <a:avLst/>
          </a:prstGeom>
        </p:spPr>
      </p:pic>
    </p:spTree>
    <p:custDataLst>
      <p:tags r:id="rId14"/>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矩形 74"/>
          <p:cNvSpPr/>
          <p:nvPr>
            <p:custDataLst>
              <p:tags r:id="rId1"/>
            </p:custDataLst>
          </p:nvPr>
        </p:nvSpPr>
        <p:spPr>
          <a:xfrm>
            <a:off x="-10795" y="542493"/>
            <a:ext cx="717947" cy="65126"/>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6" name="文本框 75"/>
          <p:cNvSpPr txBox="1"/>
          <p:nvPr>
            <p:custDataLst>
              <p:tags r:id="rId2"/>
            </p:custDataLst>
          </p:nvPr>
        </p:nvSpPr>
        <p:spPr>
          <a:xfrm>
            <a:off x="730145" y="332850"/>
            <a:ext cx="2884003" cy="484412"/>
          </a:xfrm>
          <a:prstGeom prst="rect">
            <a:avLst/>
          </a:prstGeom>
          <a:noFill/>
        </p:spPr>
        <p:txBody>
          <a:bodyPr wrap="square" rtlCol="0">
            <a:normAutofit fontScale="90000"/>
          </a:bodyPr>
          <a:lstStyle/>
          <a:p>
            <a:r>
              <a:rPr lang="zh-CN" altLang="en-US" sz="2400">
                <a:sym typeface="+mn-ea"/>
              </a:rPr>
              <a:t>AndesGPT</a:t>
            </a:r>
            <a:r>
              <a:rPr lang="zh-CN" altLang="en-US" sz="2400" b="1">
                <a:sym typeface="+mn-ea"/>
              </a:rPr>
              <a:t>应用场景</a:t>
            </a:r>
            <a:endParaRPr lang="en-US" altLang="zh-CN" sz="2400">
              <a:solidFill>
                <a:schemeClr val="tx1">
                  <a:lumMod val="85000"/>
                  <a:lumOff val="15000"/>
                </a:schemeClr>
              </a:solidFill>
              <a:latin typeface="Arial" panose="020B0604020202020204" pitchFamily="34" charset="0"/>
              <a:ea typeface="微软雅黑" panose="020B0503020204020204" charset="-122"/>
            </a:endParaRPr>
          </a:p>
        </p:txBody>
      </p:sp>
      <p:sp>
        <p:nvSpPr>
          <p:cNvPr id="34" name="任意多边形 33"/>
          <p:cNvSpPr/>
          <p:nvPr>
            <p:custDataLst>
              <p:tags r:id="rId3"/>
            </p:custDataLst>
          </p:nvPr>
        </p:nvSpPr>
        <p:spPr>
          <a:xfrm rot="10800000" flipH="1" flipV="1">
            <a:off x="0" y="3135630"/>
            <a:ext cx="9144635" cy="3102610"/>
          </a:xfrm>
          <a:custGeom>
            <a:avLst/>
            <a:gdLst>
              <a:gd name="connsiteX0" fmla="*/ 0 w 12192000"/>
              <a:gd name="connsiteY0" fmla="*/ 0 h 5620154"/>
              <a:gd name="connsiteX1" fmla="*/ 12192000 w 12192000"/>
              <a:gd name="connsiteY1" fmla="*/ 0 h 5620154"/>
              <a:gd name="connsiteX2" fmla="*/ 12192000 w 12192000"/>
              <a:gd name="connsiteY2" fmla="*/ 3905338 h 5620154"/>
              <a:gd name="connsiteX3" fmla="*/ 12144291 w 12192000"/>
              <a:gd name="connsiteY3" fmla="*/ 3938234 h 5620154"/>
              <a:gd name="connsiteX4" fmla="*/ 7445829 w 12192000"/>
              <a:gd name="connsiteY4" fmla="*/ 3541486 h 5620154"/>
              <a:gd name="connsiteX5" fmla="*/ 2873829 w 12192000"/>
              <a:gd name="connsiteY5" fmla="*/ 5617029 h 5620154"/>
              <a:gd name="connsiteX6" fmla="*/ 194973 w 12192000"/>
              <a:gd name="connsiteY6" fmla="*/ 4757683 h 5620154"/>
              <a:gd name="connsiteX7" fmla="*/ 0 w 12192000"/>
              <a:gd name="connsiteY7" fmla="*/ 4602678 h 5620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620154">
                <a:moveTo>
                  <a:pt x="0" y="0"/>
                </a:moveTo>
                <a:lnTo>
                  <a:pt x="12192000" y="0"/>
                </a:lnTo>
                <a:lnTo>
                  <a:pt x="12192000" y="3905338"/>
                </a:lnTo>
                <a:lnTo>
                  <a:pt x="12144291" y="3938234"/>
                </a:lnTo>
                <a:cubicBezTo>
                  <a:pt x="11161300" y="4527346"/>
                  <a:pt x="8957356" y="3260272"/>
                  <a:pt x="7445829" y="3541486"/>
                </a:cubicBezTo>
                <a:cubicBezTo>
                  <a:pt x="5885544" y="3831772"/>
                  <a:pt x="4218819" y="5558972"/>
                  <a:pt x="2873829" y="5617029"/>
                </a:cubicBezTo>
                <a:cubicBezTo>
                  <a:pt x="1949149" y="5656943"/>
                  <a:pt x="939857" y="5311539"/>
                  <a:pt x="194973" y="4757683"/>
                </a:cubicBezTo>
                <a:lnTo>
                  <a:pt x="0" y="4602678"/>
                </a:lnTo>
                <a:close/>
              </a:path>
            </a:pathLst>
          </a:custGeom>
          <a:gradFill>
            <a:gsLst>
              <a:gs pos="0">
                <a:schemeClr val="bg1"/>
              </a:gs>
              <a:gs pos="100000">
                <a:schemeClr val="bg1">
                  <a:lumMod val="9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2" name="图片 1" descr="Screenshot_1"/>
          <p:cNvPicPr>
            <a:picLocks noChangeAspect="1"/>
          </p:cNvPicPr>
          <p:nvPr/>
        </p:nvPicPr>
        <p:blipFill>
          <a:blip r:embed="rId4"/>
          <a:stretch>
            <a:fillRect/>
          </a:stretch>
        </p:blipFill>
        <p:spPr>
          <a:xfrm>
            <a:off x="4356100" y="2137410"/>
            <a:ext cx="4618355" cy="3135630"/>
          </a:xfrm>
          <a:prstGeom prst="rect">
            <a:avLst/>
          </a:prstGeom>
        </p:spPr>
      </p:pic>
      <p:sp>
        <p:nvSpPr>
          <p:cNvPr id="21" name="文本框 20"/>
          <p:cNvSpPr txBox="1"/>
          <p:nvPr/>
        </p:nvSpPr>
        <p:spPr>
          <a:xfrm>
            <a:off x="395605" y="1584960"/>
            <a:ext cx="3790950" cy="3688080"/>
          </a:xfrm>
          <a:prstGeom prst="rect">
            <a:avLst/>
          </a:prstGeom>
          <a:noFill/>
        </p:spPr>
        <p:txBody>
          <a:bodyPr wrap="square" rtlCol="0">
            <a:noAutofit/>
          </a:bodyPr>
          <a:p>
            <a:endParaRPr lang="zh-CN" altLang="en-US" sz="1200"/>
          </a:p>
          <a:p>
            <a:r>
              <a:rPr lang="zh-CN" altLang="en-US" sz="1600" b="1"/>
              <a:t>端云协同</a:t>
            </a:r>
            <a:r>
              <a:rPr lang="zh-CN" altLang="en-US" sz="1200"/>
              <a:t>：</a:t>
            </a:r>
            <a:endParaRPr lang="zh-CN" altLang="en-US" sz="1200"/>
          </a:p>
          <a:p>
            <a:r>
              <a:rPr lang="zh-CN" altLang="en-US" sz="1200"/>
              <a:t>在不同网络环境下，智能设备能够自适应使用本地处理能力或云端服务，确保核心功能在无网或弱网环境下依然可用，并在网络良好时提供更精准的自然语言理解。</a:t>
            </a:r>
            <a:endParaRPr lang="zh-CN" altLang="en-US" sz="1200"/>
          </a:p>
          <a:p>
            <a:endParaRPr lang="zh-CN" altLang="en-US" sz="1200"/>
          </a:p>
          <a:p>
            <a:endParaRPr lang="zh-CN" altLang="en-US" sz="1200"/>
          </a:p>
          <a:p>
            <a:r>
              <a:rPr lang="zh-CN" altLang="en-US" sz="1600" b="1"/>
              <a:t>端云互补</a:t>
            </a:r>
            <a:r>
              <a:rPr lang="zh-CN" altLang="en-US" sz="1200"/>
              <a:t>：</a:t>
            </a:r>
            <a:endParaRPr lang="zh-CN" altLang="en-US" sz="1200"/>
          </a:p>
          <a:p>
            <a:r>
              <a:rPr lang="zh-CN" altLang="en-US" sz="1200"/>
              <a:t>对于内容创作等应用，设备本地处理简单的任务以快速响应，而复杂任务则由云端处理以获得更高质量的结果。AndesGPT智能选择使用端侧或云端资源，以提供最佳体验。</a:t>
            </a:r>
            <a:endParaRPr lang="zh-CN" altLang="en-US" sz="1200"/>
          </a:p>
          <a:p>
            <a:endParaRPr lang="zh-CN" altLang="en-US" sz="1200"/>
          </a:p>
          <a:p>
            <a:endParaRPr lang="zh-CN" altLang="en-US" sz="1200"/>
          </a:p>
          <a:p>
            <a:r>
              <a:rPr lang="zh-CN" altLang="en-US" sz="1600" b="1"/>
              <a:t>端云协作</a:t>
            </a:r>
            <a:r>
              <a:rPr lang="zh-CN" altLang="en-US" sz="1200"/>
              <a:t>：</a:t>
            </a:r>
            <a:endParaRPr lang="zh-CN" altLang="en-US" sz="1200"/>
          </a:p>
          <a:p>
            <a:r>
              <a:rPr lang="zh-CN" altLang="en-US" sz="1200"/>
              <a:t>为了保护用户隐私并提供个性化服务，AndesGPT在处理涉及隐私的任务（如旅游攻略推荐）时，将敏感数据处理放在设备端，而不涉及隐私的复杂计算放在云端，以实现隐私安全与个性化体验的平衡。</a:t>
            </a:r>
            <a:endParaRPr lang="zh-CN" altLang="en-US" sz="1200"/>
          </a:p>
        </p:txBody>
      </p:sp>
    </p:spTree>
    <p:custDataLst>
      <p:tags r:id="rId5"/>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矩形 74"/>
          <p:cNvSpPr/>
          <p:nvPr>
            <p:custDataLst>
              <p:tags r:id="rId1"/>
            </p:custDataLst>
          </p:nvPr>
        </p:nvSpPr>
        <p:spPr>
          <a:xfrm>
            <a:off x="-10795" y="542493"/>
            <a:ext cx="717947" cy="65126"/>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6" name="文本框 75"/>
          <p:cNvSpPr txBox="1"/>
          <p:nvPr>
            <p:custDataLst>
              <p:tags r:id="rId2"/>
            </p:custDataLst>
          </p:nvPr>
        </p:nvSpPr>
        <p:spPr>
          <a:xfrm>
            <a:off x="730145" y="332850"/>
            <a:ext cx="2884003" cy="484412"/>
          </a:xfrm>
          <a:prstGeom prst="rect">
            <a:avLst/>
          </a:prstGeom>
          <a:noFill/>
        </p:spPr>
        <p:txBody>
          <a:bodyPr wrap="square" rtlCol="0">
            <a:normAutofit fontScale="80000"/>
          </a:bodyPr>
          <a:lstStyle/>
          <a:p>
            <a:r>
              <a:rPr lang="en-US" altLang="zh-CN" sz="2400">
                <a:solidFill>
                  <a:schemeClr val="tx1">
                    <a:lumMod val="85000"/>
                    <a:lumOff val="15000"/>
                  </a:schemeClr>
                </a:solidFill>
                <a:latin typeface="Arial" panose="020B0604020202020204" pitchFamily="34" charset="0"/>
                <a:ea typeface="微软雅黑" panose="020B0503020204020204" charset="-122"/>
              </a:rPr>
              <a:t>VIVO</a:t>
            </a:r>
            <a:r>
              <a:rPr lang="zh-CN" altLang="en-US" sz="2400">
                <a:solidFill>
                  <a:schemeClr val="tx1">
                    <a:lumMod val="85000"/>
                    <a:lumOff val="15000"/>
                  </a:schemeClr>
                </a:solidFill>
                <a:latin typeface="Arial" panose="020B0604020202020204" pitchFamily="34" charset="0"/>
                <a:ea typeface="微软雅黑" panose="020B0503020204020204" charset="-122"/>
              </a:rPr>
              <a:t>移动终端核心技术</a:t>
            </a:r>
            <a:endParaRPr lang="en-US" altLang="zh-CN" sz="2400">
              <a:solidFill>
                <a:schemeClr val="tx1">
                  <a:lumMod val="85000"/>
                  <a:lumOff val="15000"/>
                </a:schemeClr>
              </a:solidFill>
              <a:latin typeface="Arial" panose="020B0604020202020204" pitchFamily="34" charset="0"/>
              <a:ea typeface="微软雅黑" panose="020B0503020204020204" charset="-122"/>
            </a:endParaRPr>
          </a:p>
        </p:txBody>
      </p:sp>
      <p:sp>
        <p:nvSpPr>
          <p:cNvPr id="34" name="任意多边形 33"/>
          <p:cNvSpPr/>
          <p:nvPr>
            <p:custDataLst>
              <p:tags r:id="rId3"/>
            </p:custDataLst>
          </p:nvPr>
        </p:nvSpPr>
        <p:spPr>
          <a:xfrm rot="10800000" flipH="1" flipV="1">
            <a:off x="-10795" y="3068955"/>
            <a:ext cx="9144635" cy="3102610"/>
          </a:xfrm>
          <a:custGeom>
            <a:avLst/>
            <a:gdLst>
              <a:gd name="connsiteX0" fmla="*/ 0 w 12192000"/>
              <a:gd name="connsiteY0" fmla="*/ 0 h 5620154"/>
              <a:gd name="connsiteX1" fmla="*/ 12192000 w 12192000"/>
              <a:gd name="connsiteY1" fmla="*/ 0 h 5620154"/>
              <a:gd name="connsiteX2" fmla="*/ 12192000 w 12192000"/>
              <a:gd name="connsiteY2" fmla="*/ 3905338 h 5620154"/>
              <a:gd name="connsiteX3" fmla="*/ 12144291 w 12192000"/>
              <a:gd name="connsiteY3" fmla="*/ 3938234 h 5620154"/>
              <a:gd name="connsiteX4" fmla="*/ 7445829 w 12192000"/>
              <a:gd name="connsiteY4" fmla="*/ 3541486 h 5620154"/>
              <a:gd name="connsiteX5" fmla="*/ 2873829 w 12192000"/>
              <a:gd name="connsiteY5" fmla="*/ 5617029 h 5620154"/>
              <a:gd name="connsiteX6" fmla="*/ 194973 w 12192000"/>
              <a:gd name="connsiteY6" fmla="*/ 4757683 h 5620154"/>
              <a:gd name="connsiteX7" fmla="*/ 0 w 12192000"/>
              <a:gd name="connsiteY7" fmla="*/ 4602678 h 5620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620154">
                <a:moveTo>
                  <a:pt x="0" y="0"/>
                </a:moveTo>
                <a:lnTo>
                  <a:pt x="12192000" y="0"/>
                </a:lnTo>
                <a:lnTo>
                  <a:pt x="12192000" y="3905338"/>
                </a:lnTo>
                <a:lnTo>
                  <a:pt x="12144291" y="3938234"/>
                </a:lnTo>
                <a:cubicBezTo>
                  <a:pt x="11161300" y="4527346"/>
                  <a:pt x="8957356" y="3260272"/>
                  <a:pt x="7445829" y="3541486"/>
                </a:cubicBezTo>
                <a:cubicBezTo>
                  <a:pt x="5885544" y="3831772"/>
                  <a:pt x="4218819" y="5558972"/>
                  <a:pt x="2873829" y="5617029"/>
                </a:cubicBezTo>
                <a:cubicBezTo>
                  <a:pt x="1949149" y="5656943"/>
                  <a:pt x="939857" y="5311539"/>
                  <a:pt x="194973" y="4757683"/>
                </a:cubicBezTo>
                <a:lnTo>
                  <a:pt x="0" y="4602678"/>
                </a:lnTo>
                <a:close/>
              </a:path>
            </a:pathLst>
          </a:custGeom>
          <a:gradFill>
            <a:gsLst>
              <a:gs pos="0">
                <a:schemeClr val="bg1"/>
              </a:gs>
              <a:gs pos="100000">
                <a:schemeClr val="bg1">
                  <a:lumMod val="9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 name="文本框 3"/>
          <p:cNvSpPr txBox="1"/>
          <p:nvPr>
            <p:custDataLst>
              <p:tags r:id="rId4"/>
            </p:custDataLst>
          </p:nvPr>
        </p:nvSpPr>
        <p:spPr>
          <a:xfrm>
            <a:off x="973455" y="2637155"/>
            <a:ext cx="3756025" cy="986155"/>
          </a:xfrm>
          <a:prstGeom prst="rect">
            <a:avLst/>
          </a:prstGeom>
          <a:noFill/>
        </p:spPr>
        <p:txBody>
          <a:bodyPr wrap="square" rtlCol="0" anchor="ctr" anchorCtr="0"/>
          <a:p>
            <a:r>
              <a:rPr lang="zh-CN" altLang="en-US" sz="1200" b="1">
                <a:solidFill>
                  <a:schemeClr val="tx1">
                    <a:lumMod val="75000"/>
                    <a:lumOff val="25000"/>
                  </a:schemeClr>
                </a:solidFill>
                <a:ea typeface="微软雅黑" panose="020B0503020204020204" charset="-122"/>
                <a:sym typeface="+mn-ea"/>
              </a:rPr>
              <a:t>OriginOS 4</a:t>
            </a:r>
            <a:endParaRPr lang="zh-CN" altLang="en-US" sz="1200" b="1">
              <a:solidFill>
                <a:schemeClr val="tx1">
                  <a:lumMod val="75000"/>
                  <a:lumOff val="25000"/>
                </a:schemeClr>
              </a:solidFill>
              <a:ea typeface="微软雅黑" panose="020B0503020204020204" charset="-122"/>
              <a:sym typeface="+mn-ea"/>
            </a:endParaRPr>
          </a:p>
          <a:p>
            <a:endParaRPr lang="zh-CN" altLang="en-US" sz="1200" b="1">
              <a:solidFill>
                <a:schemeClr val="tx1">
                  <a:lumMod val="75000"/>
                  <a:lumOff val="25000"/>
                </a:schemeClr>
              </a:solidFill>
              <a:ea typeface="微软雅黑" panose="020B0503020204020204" charset="-122"/>
              <a:sym typeface="+mn-ea"/>
            </a:endParaRPr>
          </a:p>
          <a:p>
            <a:r>
              <a:rPr lang="zh-CN" altLang="en-US" sz="1200">
                <a:solidFill>
                  <a:schemeClr val="tx1">
                    <a:lumMod val="75000"/>
                    <a:lumOff val="25000"/>
                  </a:schemeClr>
                </a:solidFill>
                <a:ea typeface="微软雅黑" panose="020B0503020204020204" charset="-122"/>
                <a:sym typeface="+mn-ea"/>
              </a:rPr>
              <a:t>vivo新一代的手机操作系统，基于设计、场景应用、AI能力和系统底层的功能升级，提供更智慧、好用、流畅的体验。</a:t>
            </a:r>
            <a:endParaRPr lang="zh-CN" altLang="en-US" sz="1200">
              <a:solidFill>
                <a:schemeClr val="tx1">
                  <a:lumMod val="75000"/>
                  <a:lumOff val="25000"/>
                </a:schemeClr>
              </a:solidFill>
              <a:ea typeface="微软雅黑" panose="020B0503020204020204" charset="-122"/>
              <a:sym typeface="+mn-ea"/>
            </a:endParaRPr>
          </a:p>
        </p:txBody>
      </p:sp>
      <p:sp>
        <p:nvSpPr>
          <p:cNvPr id="10" name="文本框 9"/>
          <p:cNvSpPr txBox="1"/>
          <p:nvPr>
            <p:custDataLst>
              <p:tags r:id="rId5"/>
            </p:custDataLst>
          </p:nvPr>
        </p:nvSpPr>
        <p:spPr>
          <a:xfrm>
            <a:off x="981075" y="3931920"/>
            <a:ext cx="3748405" cy="956310"/>
          </a:xfrm>
          <a:prstGeom prst="rect">
            <a:avLst/>
          </a:prstGeom>
          <a:noFill/>
        </p:spPr>
        <p:txBody>
          <a:bodyPr wrap="square" rtlCol="0" anchor="ctr" anchorCtr="0"/>
          <a:p>
            <a:r>
              <a:rPr lang="zh-CN" altLang="en-US" sz="1200" b="1">
                <a:solidFill>
                  <a:schemeClr val="tx1">
                    <a:lumMod val="75000"/>
                    <a:lumOff val="25000"/>
                  </a:schemeClr>
                </a:solidFill>
                <a:latin typeface="Arial" panose="020B0604020202020204" pitchFamily="34" charset="0"/>
                <a:ea typeface="微软雅黑" panose="020B0503020204020204" charset="-122"/>
              </a:rPr>
              <a:t>蓝河操作系统BlueOS</a:t>
            </a:r>
            <a:endParaRPr lang="zh-CN" altLang="en-US" sz="1200" b="1">
              <a:solidFill>
                <a:schemeClr val="tx1">
                  <a:lumMod val="75000"/>
                  <a:lumOff val="25000"/>
                </a:schemeClr>
              </a:solidFill>
              <a:latin typeface="Arial" panose="020B0604020202020204" pitchFamily="34" charset="0"/>
              <a:ea typeface="微软雅黑" panose="020B0503020204020204" charset="-122"/>
            </a:endParaRPr>
          </a:p>
          <a:p>
            <a:endParaRPr lang="zh-CN" altLang="en-US" sz="1200" b="1">
              <a:solidFill>
                <a:schemeClr val="tx1">
                  <a:lumMod val="75000"/>
                  <a:lumOff val="25000"/>
                </a:schemeClr>
              </a:solidFill>
              <a:latin typeface="Arial" panose="020B0604020202020204" pitchFamily="34" charset="0"/>
              <a:ea typeface="微软雅黑" panose="020B0503020204020204" charset="-122"/>
            </a:endParaRPr>
          </a:p>
          <a:p>
            <a:r>
              <a:rPr lang="zh-CN" altLang="en-US" sz="1200">
                <a:solidFill>
                  <a:schemeClr val="tx1">
                    <a:lumMod val="75000"/>
                    <a:lumOff val="25000"/>
                  </a:schemeClr>
                </a:solidFill>
                <a:latin typeface="Arial" panose="020B0604020202020204" pitchFamily="34" charset="0"/>
                <a:ea typeface="微软雅黑" panose="020B0503020204020204" charset="-122"/>
              </a:rPr>
              <a:t>为满足通用人工智能时代的需求，vivo经过六年时间研发的全新智慧操作系统，具备“天生更智慧、天生更流畅、天生更安全”的特性。</a:t>
            </a:r>
            <a:endParaRPr lang="zh-CN" altLang="en-US" sz="1200">
              <a:solidFill>
                <a:schemeClr val="tx1">
                  <a:lumMod val="75000"/>
                  <a:lumOff val="25000"/>
                </a:schemeClr>
              </a:solidFill>
              <a:latin typeface="Arial" panose="020B0604020202020204" pitchFamily="34" charset="0"/>
              <a:ea typeface="微软雅黑" panose="020B0503020204020204" charset="-122"/>
            </a:endParaRPr>
          </a:p>
        </p:txBody>
      </p:sp>
      <p:sp>
        <p:nvSpPr>
          <p:cNvPr id="13" name="文本框 12"/>
          <p:cNvSpPr txBox="1"/>
          <p:nvPr>
            <p:custDataLst>
              <p:tags r:id="rId6"/>
            </p:custDataLst>
          </p:nvPr>
        </p:nvSpPr>
        <p:spPr>
          <a:xfrm>
            <a:off x="981075" y="5229225"/>
            <a:ext cx="3764915" cy="942340"/>
          </a:xfrm>
          <a:prstGeom prst="rect">
            <a:avLst/>
          </a:prstGeom>
          <a:noFill/>
        </p:spPr>
        <p:txBody>
          <a:bodyPr wrap="square" rtlCol="0" anchor="ctr" anchorCtr="0"/>
          <a:p>
            <a:r>
              <a:rPr lang="zh-CN" altLang="en-US" sz="1200" b="1">
                <a:solidFill>
                  <a:schemeClr val="tx1">
                    <a:lumMod val="75000"/>
                    <a:lumOff val="25000"/>
                  </a:schemeClr>
                </a:solidFill>
                <a:ea typeface="微软雅黑" panose="020B0503020204020204" charset="-122"/>
                <a:sym typeface="+mn-ea"/>
              </a:rPr>
              <a:t>无障碍和适老化功能</a:t>
            </a:r>
            <a:endParaRPr lang="zh-CN" altLang="en-US" sz="1200" b="1">
              <a:solidFill>
                <a:schemeClr val="tx1">
                  <a:lumMod val="75000"/>
                  <a:lumOff val="25000"/>
                </a:schemeClr>
              </a:solidFill>
              <a:ea typeface="微软雅黑" panose="020B0503020204020204" charset="-122"/>
              <a:sym typeface="+mn-ea"/>
            </a:endParaRPr>
          </a:p>
          <a:p>
            <a:endParaRPr lang="zh-CN" altLang="en-US" sz="1200" b="1">
              <a:solidFill>
                <a:schemeClr val="tx1">
                  <a:lumMod val="75000"/>
                  <a:lumOff val="25000"/>
                </a:schemeClr>
              </a:solidFill>
              <a:ea typeface="微软雅黑" panose="020B0503020204020204" charset="-122"/>
              <a:sym typeface="+mn-ea"/>
            </a:endParaRPr>
          </a:p>
          <a:p>
            <a:r>
              <a:rPr lang="zh-CN" altLang="en-US" sz="1200">
                <a:solidFill>
                  <a:schemeClr val="tx1">
                    <a:lumMod val="75000"/>
                    <a:lumOff val="25000"/>
                  </a:schemeClr>
                </a:solidFill>
                <a:ea typeface="微软雅黑" panose="020B0503020204020204" charset="-122"/>
                <a:sym typeface="+mn-ea"/>
              </a:rPr>
              <a:t>vivo推出了针对听障和视障用户的无障碍功能，以及针对老年群体的适老化功能，体现其对人文关怀的重视。</a:t>
            </a:r>
            <a:endParaRPr lang="zh-CN" altLang="en-US" sz="1200">
              <a:solidFill>
                <a:schemeClr val="tx1">
                  <a:lumMod val="75000"/>
                  <a:lumOff val="25000"/>
                </a:schemeClr>
              </a:solidFill>
              <a:ea typeface="微软雅黑" panose="020B0503020204020204" charset="-122"/>
              <a:sym typeface="+mn-ea"/>
            </a:endParaRPr>
          </a:p>
        </p:txBody>
      </p:sp>
      <p:sp>
        <p:nvSpPr>
          <p:cNvPr id="15" name="文本框 14"/>
          <p:cNvSpPr txBox="1"/>
          <p:nvPr>
            <p:custDataLst>
              <p:tags r:id="rId7"/>
            </p:custDataLst>
          </p:nvPr>
        </p:nvSpPr>
        <p:spPr>
          <a:xfrm>
            <a:off x="972820" y="1363345"/>
            <a:ext cx="3756660" cy="1160145"/>
          </a:xfrm>
          <a:prstGeom prst="rect">
            <a:avLst/>
          </a:prstGeom>
          <a:noFill/>
        </p:spPr>
        <p:txBody>
          <a:bodyPr wrap="square" rtlCol="0" anchor="ctr" anchorCtr="0"/>
          <a:p>
            <a:r>
              <a:rPr lang="zh-CN" altLang="en-US" sz="1200" b="1">
                <a:solidFill>
                  <a:schemeClr val="tx1">
                    <a:lumMod val="75000"/>
                    <a:lumOff val="25000"/>
                  </a:schemeClr>
                </a:solidFill>
                <a:ea typeface="微软雅黑" panose="020B0503020204020204" charset="-122"/>
                <a:sym typeface="+mn-ea"/>
              </a:rPr>
              <a:t>蓝心大模型BlueLM</a:t>
            </a:r>
            <a:endParaRPr lang="zh-CN" altLang="en-US" sz="1200" b="1">
              <a:solidFill>
                <a:schemeClr val="tx1">
                  <a:lumMod val="75000"/>
                  <a:lumOff val="25000"/>
                </a:schemeClr>
              </a:solidFill>
              <a:ea typeface="微软雅黑" panose="020B0503020204020204" charset="-122"/>
              <a:sym typeface="+mn-ea"/>
            </a:endParaRPr>
          </a:p>
          <a:p>
            <a:endParaRPr lang="zh-CN" altLang="en-US" sz="1200" b="1">
              <a:solidFill>
                <a:schemeClr val="tx1">
                  <a:lumMod val="75000"/>
                  <a:lumOff val="25000"/>
                </a:schemeClr>
              </a:solidFill>
              <a:ea typeface="微软雅黑" panose="020B0503020204020204" charset="-122"/>
              <a:sym typeface="+mn-ea"/>
            </a:endParaRPr>
          </a:p>
          <a:p>
            <a:r>
              <a:rPr lang="zh-CN" altLang="en-US" sz="1200">
                <a:solidFill>
                  <a:schemeClr val="tx1">
                    <a:lumMod val="75000"/>
                    <a:lumOff val="25000"/>
                  </a:schemeClr>
                </a:solidFill>
                <a:ea typeface="微软雅黑" panose="020B0503020204020204" charset="-122"/>
                <a:sym typeface="+mn-ea"/>
              </a:rPr>
              <a:t>包含十亿、百亿、千亿参数量级的五款vivo自研大模型，旨在全面覆盖用户核心场景，提供强大的语言理解、文本创作能力。</a:t>
            </a:r>
            <a:endParaRPr lang="zh-CN" altLang="en-US" sz="1200">
              <a:solidFill>
                <a:schemeClr val="tx1">
                  <a:lumMod val="75000"/>
                  <a:lumOff val="25000"/>
                </a:schemeClr>
              </a:solidFill>
              <a:ea typeface="微软雅黑" panose="020B0503020204020204" charset="-122"/>
              <a:sym typeface="+mn-ea"/>
            </a:endParaRPr>
          </a:p>
        </p:txBody>
      </p:sp>
      <p:pic>
        <p:nvPicPr>
          <p:cNvPr id="22" name="图片 21" descr="架构"/>
          <p:cNvPicPr>
            <a:picLocks noChangeAspect="1"/>
          </p:cNvPicPr>
          <p:nvPr/>
        </p:nvPicPr>
        <p:blipFill>
          <a:blip r:embed="rId8">
            <a:biLevel thresh="50000"/>
          </a:blip>
          <a:stretch>
            <a:fillRect/>
          </a:stretch>
        </p:blipFill>
        <p:spPr>
          <a:xfrm>
            <a:off x="323850" y="2983865"/>
            <a:ext cx="522000" cy="522000"/>
          </a:xfrm>
          <a:prstGeom prst="rect">
            <a:avLst/>
          </a:prstGeom>
        </p:spPr>
      </p:pic>
      <p:pic>
        <p:nvPicPr>
          <p:cNvPr id="29" name="图片 28" descr="AI"/>
          <p:cNvPicPr>
            <a:picLocks noChangeAspect="1"/>
          </p:cNvPicPr>
          <p:nvPr/>
        </p:nvPicPr>
        <p:blipFill>
          <a:blip r:embed="rId9">
            <a:biLevel thresh="50000"/>
          </a:blip>
          <a:stretch>
            <a:fillRect/>
          </a:stretch>
        </p:blipFill>
        <p:spPr>
          <a:xfrm>
            <a:off x="303530" y="1682115"/>
            <a:ext cx="522000" cy="522000"/>
          </a:xfrm>
          <a:prstGeom prst="rect">
            <a:avLst/>
          </a:prstGeom>
        </p:spPr>
      </p:pic>
      <p:sp>
        <p:nvSpPr>
          <p:cNvPr id="32" name="矩形 31"/>
          <p:cNvSpPr/>
          <p:nvPr/>
        </p:nvSpPr>
        <p:spPr>
          <a:xfrm>
            <a:off x="5940425" y="635"/>
            <a:ext cx="2181860" cy="6858635"/>
          </a:xfrm>
          <a:prstGeom prst="rect">
            <a:avLst/>
          </a:prstGeom>
          <a:solidFill>
            <a:schemeClr val="bg1">
              <a:lumMod val="9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2" name="图片 1" descr="无障碍"/>
          <p:cNvPicPr>
            <a:picLocks noChangeAspect="1"/>
          </p:cNvPicPr>
          <p:nvPr/>
        </p:nvPicPr>
        <p:blipFill>
          <a:blip r:embed="rId10"/>
          <a:stretch>
            <a:fillRect/>
          </a:stretch>
        </p:blipFill>
        <p:spPr>
          <a:xfrm>
            <a:off x="252095" y="5373370"/>
            <a:ext cx="1234530" cy="522000"/>
          </a:xfrm>
          <a:prstGeom prst="rect">
            <a:avLst/>
          </a:prstGeom>
        </p:spPr>
      </p:pic>
      <p:pic>
        <p:nvPicPr>
          <p:cNvPr id="3" name="图片 2" descr="操作系统"/>
          <p:cNvPicPr>
            <a:picLocks noChangeAspect="1"/>
          </p:cNvPicPr>
          <p:nvPr/>
        </p:nvPicPr>
        <p:blipFill>
          <a:blip r:embed="rId11"/>
          <a:stretch>
            <a:fillRect/>
          </a:stretch>
        </p:blipFill>
        <p:spPr>
          <a:xfrm>
            <a:off x="303530" y="4149090"/>
            <a:ext cx="522000" cy="522000"/>
          </a:xfrm>
          <a:prstGeom prst="rect">
            <a:avLst/>
          </a:prstGeom>
        </p:spPr>
      </p:pic>
      <p:pic>
        <p:nvPicPr>
          <p:cNvPr id="5" name="图片 4" descr="BlueLLM"/>
          <p:cNvPicPr>
            <a:picLocks noChangeAspect="1"/>
          </p:cNvPicPr>
          <p:nvPr/>
        </p:nvPicPr>
        <p:blipFill>
          <a:blip r:embed="rId12"/>
          <a:stretch>
            <a:fillRect/>
          </a:stretch>
        </p:blipFill>
        <p:spPr>
          <a:xfrm>
            <a:off x="5076190" y="1557020"/>
            <a:ext cx="3366770" cy="1995805"/>
          </a:xfrm>
          <a:prstGeom prst="rect">
            <a:avLst/>
          </a:prstGeom>
        </p:spPr>
      </p:pic>
      <p:pic>
        <p:nvPicPr>
          <p:cNvPr id="6" name="图片 5" descr="OriginOS"/>
          <p:cNvPicPr>
            <a:picLocks noChangeAspect="1"/>
          </p:cNvPicPr>
          <p:nvPr/>
        </p:nvPicPr>
        <p:blipFill>
          <a:blip r:embed="rId13"/>
          <a:stretch>
            <a:fillRect/>
          </a:stretch>
        </p:blipFill>
        <p:spPr>
          <a:xfrm>
            <a:off x="5724525" y="4364990"/>
            <a:ext cx="2971165" cy="1649730"/>
          </a:xfrm>
          <a:prstGeom prst="rect">
            <a:avLst/>
          </a:prstGeom>
        </p:spPr>
      </p:pic>
    </p:spTree>
    <p:custDataLst>
      <p:tags r:id="rId14"/>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矩形 74"/>
          <p:cNvSpPr/>
          <p:nvPr>
            <p:custDataLst>
              <p:tags r:id="rId1"/>
            </p:custDataLst>
          </p:nvPr>
        </p:nvSpPr>
        <p:spPr>
          <a:xfrm>
            <a:off x="-10795" y="542493"/>
            <a:ext cx="717947" cy="65126"/>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6" name="文本框 75"/>
          <p:cNvSpPr txBox="1"/>
          <p:nvPr>
            <p:custDataLst>
              <p:tags r:id="rId2"/>
            </p:custDataLst>
          </p:nvPr>
        </p:nvSpPr>
        <p:spPr>
          <a:xfrm>
            <a:off x="730250" y="332740"/>
            <a:ext cx="3395980" cy="484505"/>
          </a:xfrm>
          <a:prstGeom prst="rect">
            <a:avLst/>
          </a:prstGeom>
          <a:noFill/>
        </p:spPr>
        <p:txBody>
          <a:bodyPr wrap="square" rtlCol="0">
            <a:normAutofit fontScale="80000"/>
          </a:bodyPr>
          <a:lstStyle/>
          <a:p>
            <a:r>
              <a:rPr lang="zh-CN" altLang="en-US" sz="2400">
                <a:sym typeface="+mn-ea"/>
              </a:rPr>
              <a:t>蓝心大模型BlueLM应用场景</a:t>
            </a:r>
            <a:endParaRPr lang="zh-CN" altLang="en-US" sz="2400">
              <a:latin typeface="Arial" panose="020B0604020202020204" pitchFamily="34" charset="0"/>
            </a:endParaRPr>
          </a:p>
        </p:txBody>
      </p:sp>
      <p:sp>
        <p:nvSpPr>
          <p:cNvPr id="34" name="任意多边形 33"/>
          <p:cNvSpPr/>
          <p:nvPr>
            <p:custDataLst>
              <p:tags r:id="rId3"/>
            </p:custDataLst>
          </p:nvPr>
        </p:nvSpPr>
        <p:spPr>
          <a:xfrm rot="10800000" flipH="1" flipV="1">
            <a:off x="0" y="3135630"/>
            <a:ext cx="9144635" cy="3102610"/>
          </a:xfrm>
          <a:custGeom>
            <a:avLst/>
            <a:gdLst>
              <a:gd name="connsiteX0" fmla="*/ 0 w 12192000"/>
              <a:gd name="connsiteY0" fmla="*/ 0 h 5620154"/>
              <a:gd name="connsiteX1" fmla="*/ 12192000 w 12192000"/>
              <a:gd name="connsiteY1" fmla="*/ 0 h 5620154"/>
              <a:gd name="connsiteX2" fmla="*/ 12192000 w 12192000"/>
              <a:gd name="connsiteY2" fmla="*/ 3905338 h 5620154"/>
              <a:gd name="connsiteX3" fmla="*/ 12144291 w 12192000"/>
              <a:gd name="connsiteY3" fmla="*/ 3938234 h 5620154"/>
              <a:gd name="connsiteX4" fmla="*/ 7445829 w 12192000"/>
              <a:gd name="connsiteY4" fmla="*/ 3541486 h 5620154"/>
              <a:gd name="connsiteX5" fmla="*/ 2873829 w 12192000"/>
              <a:gd name="connsiteY5" fmla="*/ 5617029 h 5620154"/>
              <a:gd name="connsiteX6" fmla="*/ 194973 w 12192000"/>
              <a:gd name="connsiteY6" fmla="*/ 4757683 h 5620154"/>
              <a:gd name="connsiteX7" fmla="*/ 0 w 12192000"/>
              <a:gd name="connsiteY7" fmla="*/ 4602678 h 5620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620154">
                <a:moveTo>
                  <a:pt x="0" y="0"/>
                </a:moveTo>
                <a:lnTo>
                  <a:pt x="12192000" y="0"/>
                </a:lnTo>
                <a:lnTo>
                  <a:pt x="12192000" y="3905338"/>
                </a:lnTo>
                <a:lnTo>
                  <a:pt x="12144291" y="3938234"/>
                </a:lnTo>
                <a:cubicBezTo>
                  <a:pt x="11161300" y="4527346"/>
                  <a:pt x="8957356" y="3260272"/>
                  <a:pt x="7445829" y="3541486"/>
                </a:cubicBezTo>
                <a:cubicBezTo>
                  <a:pt x="5885544" y="3831772"/>
                  <a:pt x="4218819" y="5558972"/>
                  <a:pt x="2873829" y="5617029"/>
                </a:cubicBezTo>
                <a:cubicBezTo>
                  <a:pt x="1949149" y="5656943"/>
                  <a:pt x="939857" y="5311539"/>
                  <a:pt x="194973" y="4757683"/>
                </a:cubicBezTo>
                <a:lnTo>
                  <a:pt x="0" y="4602678"/>
                </a:lnTo>
                <a:close/>
              </a:path>
            </a:pathLst>
          </a:custGeom>
          <a:gradFill>
            <a:gsLst>
              <a:gs pos="0">
                <a:schemeClr val="bg1"/>
              </a:gs>
              <a:gs pos="100000">
                <a:schemeClr val="bg1">
                  <a:lumMod val="9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1" name="文本框 20"/>
          <p:cNvSpPr txBox="1"/>
          <p:nvPr/>
        </p:nvSpPr>
        <p:spPr>
          <a:xfrm>
            <a:off x="611505" y="1340485"/>
            <a:ext cx="5926455" cy="4439920"/>
          </a:xfrm>
          <a:prstGeom prst="rect">
            <a:avLst/>
          </a:prstGeom>
          <a:noFill/>
        </p:spPr>
        <p:txBody>
          <a:bodyPr wrap="square" rtlCol="0">
            <a:noAutofit/>
          </a:bodyPr>
          <a:p>
            <a:r>
              <a:rPr lang="zh-CN" altLang="en-US" sz="1400" b="1"/>
              <a:t>多参数量级模型：</a:t>
            </a:r>
            <a:endParaRPr lang="zh-CN" altLang="en-US" sz="1400" b="1"/>
          </a:p>
          <a:p>
            <a:r>
              <a:rPr lang="zh-CN" altLang="en-US" sz="1200"/>
              <a:t>vivo的蓝心大模型包含不同参数量级的五款模型，覆盖十亿、百亿、千亿级别，以适应不同的用户场景。</a:t>
            </a:r>
            <a:endParaRPr lang="zh-CN" altLang="en-US" sz="1200"/>
          </a:p>
          <a:p>
            <a:endParaRPr lang="zh-CN" altLang="en-US" sz="1200"/>
          </a:p>
          <a:p>
            <a:endParaRPr lang="zh-CN" altLang="en-US" sz="1200"/>
          </a:p>
          <a:p>
            <a:r>
              <a:rPr lang="zh-CN" altLang="en-US" sz="1400" b="1"/>
              <a:t>端侧和端云两用模型：</a:t>
            </a:r>
            <a:endParaRPr lang="zh-CN" altLang="en-US" sz="1400" b="1"/>
          </a:p>
          <a:p>
            <a:r>
              <a:rPr lang="zh-CN" altLang="en-US" sz="1200"/>
              <a:t>10亿量级模型专注于端侧应用，如文本总结和摘要；</a:t>
            </a:r>
            <a:endParaRPr lang="zh-CN" altLang="en-US" sz="1200"/>
          </a:p>
          <a:p>
            <a:r>
              <a:rPr lang="zh-CN" altLang="en-US" sz="1200"/>
              <a:t>70亿模型适用于手机端和云端，具有出色的语言理解和文本创作能力。</a:t>
            </a:r>
            <a:endParaRPr lang="zh-CN" altLang="en-US" sz="1200"/>
          </a:p>
          <a:p>
            <a:endParaRPr lang="zh-CN" altLang="en-US" sz="1200"/>
          </a:p>
          <a:p>
            <a:endParaRPr lang="zh-CN" altLang="en-US" sz="1200"/>
          </a:p>
          <a:p>
            <a:r>
              <a:rPr lang="zh-CN" altLang="en-US" sz="1400" b="1"/>
              <a:t>云端主力模型：</a:t>
            </a:r>
            <a:endParaRPr lang="zh-CN" altLang="en-US" sz="1400" b="1"/>
          </a:p>
          <a:p>
            <a:r>
              <a:rPr lang="zh-CN" altLang="en-US" sz="1200"/>
              <a:t>700亿模型是面向云端服务的主力，其在多个中文大模型排行榜上处于领先位置。</a:t>
            </a:r>
            <a:endParaRPr lang="zh-CN" altLang="en-US" sz="1200"/>
          </a:p>
          <a:p>
            <a:endParaRPr lang="zh-CN" altLang="en-US" sz="1200"/>
          </a:p>
          <a:p>
            <a:endParaRPr lang="zh-CN" altLang="en-US" sz="1200"/>
          </a:p>
          <a:p>
            <a:r>
              <a:rPr lang="zh-CN" altLang="en-US" sz="1400" b="1"/>
              <a:t>更大模型的知识和推理能力：</a:t>
            </a:r>
            <a:endParaRPr lang="zh-CN" altLang="en-US" sz="1400" b="1"/>
          </a:p>
          <a:p>
            <a:r>
              <a:rPr lang="zh-CN" altLang="en-US" sz="1200"/>
              <a:t>1300亿和1750亿模型适用于更复杂的场景，提供更丰富的知识和更强的推理能力。</a:t>
            </a:r>
            <a:endParaRPr lang="zh-CN" altLang="en-US" sz="1200"/>
          </a:p>
          <a:p>
            <a:endParaRPr lang="zh-CN" altLang="en-US" sz="1200"/>
          </a:p>
          <a:p>
            <a:endParaRPr lang="zh-CN" altLang="en-US" sz="1200"/>
          </a:p>
          <a:p>
            <a:r>
              <a:rPr lang="zh-CN" altLang="en-US" sz="1400" b="1"/>
              <a:t>自研大模型的五大特质：</a:t>
            </a:r>
            <a:endParaRPr lang="zh-CN" altLang="en-US" sz="1400" b="1"/>
          </a:p>
          <a:p>
            <a:r>
              <a:rPr lang="zh-CN" altLang="en-US" sz="1200"/>
              <a:t>优秀的自研大模型应具备“大而全、算法强、真安全、自进化、广开源”的特质，包括大规模数据、丰富的模型矩阵、有效的算法创新、高安全性、持续的数据更新和开源开放。</a:t>
            </a:r>
            <a:endParaRPr lang="zh-CN" altLang="en-US" sz="1200"/>
          </a:p>
        </p:txBody>
      </p:sp>
    </p:spTree>
    <p:custDataLst>
      <p:tags r:id="rId4"/>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2.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13.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14.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15.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16.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17.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18.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19.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21.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22.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23.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24.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25.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26.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27.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28.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29.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31.xml><?xml version="1.0" encoding="utf-8"?>
<p:tagLst xmlns:p="http://schemas.openxmlformats.org/presentationml/2006/main">
  <p:tag name="KSO_WM_SLIDE_BACKGROUND_TYPE" val="leftRight"/>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LAYERLEVEL" val="1"/>
  <p:tag name="KSO_WM_TAG_VERSION" val="1.0"/>
  <p:tag name="KSO_WM_BEAUTIFY_FLAG" val="#wm#"/>
</p:tagLst>
</file>

<file path=ppt/tags/tag132.xml><?xml version="1.0" encoding="utf-8"?>
<p:tagLst xmlns:p="http://schemas.openxmlformats.org/presentationml/2006/main">
  <p:tag name="KSO_WM_SLIDE_BACKGROUND_TYPE" val="leftRight"/>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33.xml><?xml version="1.0" encoding="utf-8"?>
<p:tagLst xmlns:p="http://schemas.openxmlformats.org/presentationml/2006/main">
  <p:tag name="KSO_WM_SLIDE_BACKGROUND_TYPE" val="leftRight"/>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34.xml><?xml version="1.0" encoding="utf-8"?>
<p:tagLst xmlns:p="http://schemas.openxmlformats.org/presentationml/2006/main">
  <p:tag name="KSO_WM_SLIDE_BACKGROUND_TYPE" val="leftRight"/>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35.xml><?xml version="1.0" encoding="utf-8"?>
<p:tagLst xmlns:p="http://schemas.openxmlformats.org/presentationml/2006/main">
  <p:tag name="KSO_WM_SLIDE_BACKGROUND_TYPE" val="leftRight"/>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36.xml><?xml version="1.0" encoding="utf-8"?>
<p:tagLst xmlns:p="http://schemas.openxmlformats.org/presentationml/2006/main">
  <p:tag name="KSO_WM_SLIDE_BACKGROUND_TYPE" val="leftRight"/>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37.xml><?xml version="1.0" encoding="utf-8"?>
<p:tagLst xmlns:p="http://schemas.openxmlformats.org/presentationml/2006/main">
  <p:tag name="KSO_WM_SLIDE_BACKGROUND_TYPE" val="leftRight"/>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38.xml><?xml version="1.0" encoding="utf-8"?>
<p:tagLst xmlns:p="http://schemas.openxmlformats.org/presentationml/2006/main">
  <p:tag name="KSO_WM_SLIDE_BACKGROUND_TYPE" val="leftRight"/>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39.xml><?xml version="1.0" encoding="utf-8"?>
<p:tagLst xmlns:p="http://schemas.openxmlformats.org/presentationml/2006/main">
  <p:tag name="KSO_WM_SLIDE_BACKGROUND_TYPE" val="leftRight"/>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0.xml><?xml version="1.0" encoding="utf-8"?>
<p:tagLst xmlns:p="http://schemas.openxmlformats.org/presentationml/2006/main">
  <p:tag name="KSO_WM_SLIDE_BACKGROUND_TYPE" val="leftRight"/>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41.xml><?xml version="1.0" encoding="utf-8"?>
<p:tagLst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LAYERLEVEL" val="1"/>
  <p:tag name="KSO_WM_TAG_VERSION" val="1.0"/>
  <p:tag name="KSO_WM_BEAUTIFY_FLAG" val="#wm#"/>
</p:tagLst>
</file>

<file path=ppt/tags/tag142.xml><?xml version="1.0" encoding="utf-8"?>
<p:tagLst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43.xml><?xml version="1.0" encoding="utf-8"?>
<p:tagLst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44.xml><?xml version="1.0" encoding="utf-8"?>
<p:tagLst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45.xml><?xml version="1.0" encoding="utf-8"?>
<p:tagLst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46.xml><?xml version="1.0" encoding="utf-8"?>
<p:tagLst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47.xml><?xml version="1.0" encoding="utf-8"?>
<p:tagLst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48.xml><?xml version="1.0" encoding="utf-8"?>
<p:tagLst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49.xml><?xml version="1.0" encoding="utf-8"?>
<p:tagLst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51.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52.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53.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54.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55.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56.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57.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LAYERLEVEL" val="1"/>
  <p:tag name="KSO_WM_TAG_VERSION" val="1.0"/>
  <p:tag name="KSO_WM_BEAUTIFY_FLAG" val="#wm#"/>
</p:tagLst>
</file>

<file path=ppt/tags/tag158.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59.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61.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62.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63.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64.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65.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66.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67.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LAYERLEVEL" val="1"/>
  <p:tag name="KSO_WM_TAG_VERSION" val="1.0"/>
  <p:tag name="KSO_WM_BEAUTIFY_FLAG" val="#wm#"/>
</p:tagLst>
</file>

<file path=ppt/tags/tag168.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69.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71.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72.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73.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74.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75.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76.xml><?xml version="1.0" encoding="utf-8"?>
<p:tagLst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LAYERLEVEL" val="1"/>
  <p:tag name="KSO_WM_TAG_VERSION" val="1.0"/>
  <p:tag name="KSO_WM_BEAUTIFY_FLAG" val="#wm#"/>
</p:tagLst>
</file>

<file path=ppt/tags/tag177.xml><?xml version="1.0" encoding="utf-8"?>
<p:tagLst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78.xml><?xml version="1.0" encoding="utf-8"?>
<p:tagLst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79.xml><?xml version="1.0" encoding="utf-8"?>
<p:tagLst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0.xml><?xml version="1.0" encoding="utf-8"?>
<p:tagLst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81.xml><?xml version="1.0" encoding="utf-8"?>
<p:tagLst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82.xml><?xml version="1.0" encoding="utf-8"?>
<p:tagLst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83.xml><?xml version="1.0" encoding="utf-8"?>
<p:tagLst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84.xml><?xml version="1.0" encoding="utf-8"?>
<p:tagLst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85.xml><?xml version="1.0" encoding="utf-8"?>
<p:tagLst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68"/>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68"/>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91.xml><?xml version="1.0" encoding="utf-8"?>
<p:tagLst xmlns:p="http://schemas.openxmlformats.org/presentationml/2006/main">
  <p:tag name="KSO_WM_TEMPLATE_THUMBS_INDEX" val="1、4、6、7、9、10、12、15、16、17、18、19、20"/>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3868"/>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2"/>
  <p:tag name="KSO_WM_UNIT_ID" val="custom20203868_9*i*2"/>
  <p:tag name="KSO_WM_TEMPLATE_CATEGORY" val="custom"/>
  <p:tag name="KSO_WM_TEMPLATE_INDEX" val="20203868"/>
  <p:tag name="KSO_WM_UNIT_LAYERLEVEL" val="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193.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l1-2"/>
  <p:tag name="KSO_WM_UNIT_TYPE" val="a"/>
  <p:tag name="KSO_WM_UNIT_INDEX" val="1"/>
  <p:tag name="KSO_WM_UNIT_ID" val="custom20203868_9*a*1"/>
  <p:tag name="KSO_WM_TEMPLATE_CATEGORY" val="custom"/>
  <p:tag name="KSO_WM_TEMPLATE_INDEX" val="20203868"/>
  <p:tag name="KSO_WM_UNIT_LAYERLEVEL" val="1"/>
  <p:tag name="KSO_WM_TAG_VERSION" val="1.0"/>
  <p:tag name="KSO_WM_BEAUTIFY_FLAG" val="#wm#"/>
  <p:tag name="KSO_WM_UNIT_PRESET_TEXT" val="单击此处添加标题"/>
  <p:tag name="KSO_WM_UNIT_TEXT_FILL_FORE_SCHEMECOLOR_INDEX" val="13"/>
  <p:tag name="KSO_WM_UNIT_TEXT_FILL_TYPE" val="1"/>
  <p:tag name="KSO_WM_UNIT_USESOURCEFORMAT_APPLY" val="1"/>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5"/>
  <p:tag name="KSO_WM_UNIT_ID" val="custom20203868_9*i*5"/>
  <p:tag name="KSO_WM_TEMPLATE_CATEGORY" val="custom"/>
  <p:tag name="KSO_WM_TEMPLATE_INDEX" val="20203868"/>
  <p:tag name="KSO_WM_UNIT_LAYERLEVEL" val="1"/>
  <p:tag name="KSO_WM_TAG_VERSION" val="1.0"/>
  <p:tag name="KSO_WM_BEAUTIFY_FLAG" val="#wm#"/>
  <p:tag name="KSO_WM_UNIT_FILL_FORE_SCHEMECOLOR_INDEX" val="14"/>
  <p:tag name="KSO_WM_UNIT_TEXT_FILL_FORE_SCHEMECOLOR_INDEX" val="2"/>
  <p:tag name="KSO_WM_UNIT_TEXT_FILL_TYPE" val="1"/>
  <p:tag name="KSO_WM_UNIT_USESOURCEFORMAT_APPLY" val="1"/>
</p:tagLst>
</file>

<file path=ppt/tags/tag195.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2"/>
  <p:tag name="KSO_WM_UNIT_TYPE" val="l_h_f"/>
  <p:tag name="KSO_WM_UNIT_INDEX" val="1_1_1"/>
  <p:tag name="KSO_WM_UNIT_ID" val="custom20203868_9*l_h_f*1_1_1"/>
  <p:tag name="KSO_WM_TEMPLATE_CATEGORY" val="custom"/>
  <p:tag name="KSO_WM_TEMPLATE_INDEX" val="20203868"/>
  <p:tag name="KSO_WM_UNIT_LAYERLEVEL" val="1_1_1"/>
  <p:tag name="KSO_WM_TAG_VERSION" val="1.0"/>
  <p:tag name="KSO_WM_UNIT_PRESET_TEXT" val="单击此处添加文本具体内容，简明扼要地阐述你的观点"/>
  <p:tag name="KSO_WM_UNIT_TEXT_FILL_FORE_SCHEMECOLOR_INDEX" val="13"/>
  <p:tag name="KSO_WM_UNIT_TEXT_FILL_TYPE" val="1"/>
  <p:tag name="KSO_WM_UNIT_USESOURCEFORMAT_APPLY" val="1"/>
  <p:tag name="KSO_WM_DIAGRAM_VIRTUALLY_FRAME" val="{&quot;height&quot;:212.3,&quot;left&quot;:329.8375590551181,&quot;top&quot;:160.76251968503936,&quot;width&quot;:365.4124409448819}"/>
</p:tagLst>
</file>

<file path=ppt/tags/tag196.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2"/>
  <p:tag name="KSO_WM_UNIT_TYPE" val="l_h_f"/>
  <p:tag name="KSO_WM_UNIT_INDEX" val="1_1_1"/>
  <p:tag name="KSO_WM_UNIT_ID" val="custom20203868_9*l_h_f*1_1_1"/>
  <p:tag name="KSO_WM_TEMPLATE_CATEGORY" val="custom"/>
  <p:tag name="KSO_WM_TEMPLATE_INDEX" val="20203868"/>
  <p:tag name="KSO_WM_UNIT_LAYERLEVEL" val="1_1_1"/>
  <p:tag name="KSO_WM_TAG_VERSION" val="1.0"/>
  <p:tag name="KSO_WM_UNIT_PRESET_TEXT" val="单击此处添加文本具体内容，简明扼要地阐述你的观点"/>
  <p:tag name="KSO_WM_UNIT_TEXT_FILL_FORE_SCHEMECOLOR_INDEX" val="13"/>
  <p:tag name="KSO_WM_UNIT_TEXT_FILL_TYPE" val="1"/>
  <p:tag name="KSO_WM_UNIT_USESOURCEFORMAT_APPLY" val="1"/>
  <p:tag name="KSO_WM_DIAGRAM_VIRTUALLY_FRAME" val="{&quot;height&quot;:212.3,&quot;left&quot;:329.8375590551181,&quot;top&quot;:160.76251968503936,&quot;width&quot;:365.4124409448819}"/>
</p:tagLst>
</file>

<file path=ppt/tags/tag197.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2"/>
  <p:tag name="KSO_WM_UNIT_TYPE" val="l_h_f"/>
  <p:tag name="KSO_WM_UNIT_INDEX" val="1_1_1"/>
  <p:tag name="KSO_WM_UNIT_ID" val="custom20203868_9*l_h_f*1_1_1"/>
  <p:tag name="KSO_WM_TEMPLATE_CATEGORY" val="custom"/>
  <p:tag name="KSO_WM_TEMPLATE_INDEX" val="20203868"/>
  <p:tag name="KSO_WM_UNIT_LAYERLEVEL" val="1_1_1"/>
  <p:tag name="KSO_WM_TAG_VERSION" val="1.0"/>
  <p:tag name="KSO_WM_UNIT_PRESET_TEXT" val="单击此处添加文本具体内容，简明扼要地阐述你的观点"/>
  <p:tag name="KSO_WM_UNIT_TEXT_FILL_FORE_SCHEMECOLOR_INDEX" val="13"/>
  <p:tag name="KSO_WM_UNIT_TEXT_FILL_TYPE" val="1"/>
  <p:tag name="KSO_WM_UNIT_USESOURCEFORMAT_APPLY" val="1"/>
  <p:tag name="KSO_WM_DIAGRAM_VIRTUALLY_FRAME" val="{&quot;height&quot;:212.3,&quot;left&quot;:329.8375590551181,&quot;top&quot;:160.76251968503936,&quot;width&quot;:365.4124409448819}"/>
</p:tagLst>
</file>

<file path=ppt/tags/tag198.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2"/>
  <p:tag name="KSO_WM_UNIT_TYPE" val="l_h_f"/>
  <p:tag name="KSO_WM_UNIT_INDEX" val="1_1_1"/>
  <p:tag name="KSO_WM_UNIT_ID" val="custom20203868_9*l_h_f*1_1_1"/>
  <p:tag name="KSO_WM_TEMPLATE_CATEGORY" val="custom"/>
  <p:tag name="KSO_WM_TEMPLATE_INDEX" val="20203868"/>
  <p:tag name="KSO_WM_UNIT_LAYERLEVEL" val="1_1_1"/>
  <p:tag name="KSO_WM_TAG_VERSION" val="1.0"/>
  <p:tag name="KSO_WM_UNIT_PRESET_TEXT" val="单击此处添加文本具体内容，简明扼要地阐述你的观点"/>
  <p:tag name="KSO_WM_UNIT_TEXT_FILL_FORE_SCHEMECOLOR_INDEX" val="13"/>
  <p:tag name="KSO_WM_UNIT_TEXT_FILL_TYPE" val="1"/>
  <p:tag name="KSO_WM_UNIT_USESOURCEFORMAT_APPLY" val="1"/>
  <p:tag name="KSO_WM_DIAGRAM_VIRTUALLY_FRAME" val="{&quot;height&quot;:212.3,&quot;left&quot;:329.8375590551181,&quot;top&quot;:160.76251968503936,&quot;width&quot;:365.4124409448819}"/>
</p:tagLst>
</file>

<file path=ppt/tags/tag199.xml><?xml version="1.0" encoding="utf-8"?>
<p:tagLst xmlns:p="http://schemas.openxmlformats.org/presentationml/2006/main">
  <p:tag name="KSO_WM_SLIDE_ID" val="custom20203868_9"/>
  <p:tag name="KSO_WM_TEMPLATE_SUBCATEGORY" val="0"/>
  <p:tag name="KSO_WM_TEMPLATE_MASTER_TYPE" val="1"/>
  <p:tag name="KSO_WM_TEMPLATE_COLOR_TYPE" val="1"/>
  <p:tag name="KSO_WM_SLIDE_TYPE" val="text"/>
  <p:tag name="KSO_WM_SLIDE_SUBTYPE" val="diag"/>
  <p:tag name="KSO_WM_SLIDE_ITEM_CNT" val="4"/>
  <p:tag name="KSO_WM_SLIDE_INDEX" val="9"/>
  <p:tag name="KSO_WM_SLIDE_SIZE" val="850.33*280.65"/>
  <p:tag name="KSO_WM_SLIDE_POSITION" val="76.6698*124.35"/>
  <p:tag name="KSO_WM_DIAGRAM_GROUP_CODE" val="l1-2"/>
  <p:tag name="KSO_WM_SLIDE_DIAGTYPE" val="l"/>
  <p:tag name="KSO_WM_TAG_VERSION" val="1.0"/>
  <p:tag name="KSO_WM_BEAUTIFY_FLAG" val="#wm#"/>
  <p:tag name="KSO_WM_TEMPLATE_CATEGORY" val="custom"/>
  <p:tag name="KSO_WM_TEMPLATE_INDEX" val="20203868"/>
  <p:tag name="KSO_WM_SLIDE_LAYOUT" val="a_h_l"/>
  <p:tag name="KSO_WM_SLIDE_LAYOUT_CNT" val="1_1_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2"/>
  <p:tag name="KSO_WM_UNIT_ID" val="custom20203868_9*i*2"/>
  <p:tag name="KSO_WM_TEMPLATE_CATEGORY" val="custom"/>
  <p:tag name="KSO_WM_TEMPLATE_INDEX" val="20203868"/>
  <p:tag name="KSO_WM_UNIT_LAYERLEVEL" val="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201.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l1-2"/>
  <p:tag name="KSO_WM_UNIT_TYPE" val="a"/>
  <p:tag name="KSO_WM_UNIT_INDEX" val="1"/>
  <p:tag name="KSO_WM_UNIT_ID" val="custom20203868_9*a*1"/>
  <p:tag name="KSO_WM_TEMPLATE_CATEGORY" val="custom"/>
  <p:tag name="KSO_WM_TEMPLATE_INDEX" val="20203868"/>
  <p:tag name="KSO_WM_UNIT_LAYERLEVEL" val="1"/>
  <p:tag name="KSO_WM_TAG_VERSION" val="1.0"/>
  <p:tag name="KSO_WM_BEAUTIFY_FLAG" val="#wm#"/>
  <p:tag name="KSO_WM_UNIT_PRESET_TEXT" val="单击此处添加标题"/>
  <p:tag name="KSO_WM_UNIT_TEXT_FILL_FORE_SCHEMECOLOR_INDEX" val="13"/>
  <p:tag name="KSO_WM_UNIT_TEXT_FILL_TYPE" val="1"/>
  <p:tag name="KSO_WM_UNIT_USESOURCEFORMAT_APPLY" val="1"/>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5"/>
  <p:tag name="KSO_WM_UNIT_ID" val="custom20203868_9*i*5"/>
  <p:tag name="KSO_WM_TEMPLATE_CATEGORY" val="custom"/>
  <p:tag name="KSO_WM_TEMPLATE_INDEX" val="20203868"/>
  <p:tag name="KSO_WM_UNIT_LAYERLEVEL" val="1"/>
  <p:tag name="KSO_WM_TAG_VERSION" val="1.0"/>
  <p:tag name="KSO_WM_BEAUTIFY_FLAG" val="#wm#"/>
  <p:tag name="KSO_WM_UNIT_FILL_FORE_SCHEMECOLOR_INDEX" val="14"/>
  <p:tag name="KSO_WM_UNIT_TEXT_FILL_FORE_SCHEMECOLOR_INDEX" val="2"/>
  <p:tag name="KSO_WM_UNIT_TEXT_FILL_TYPE" val="1"/>
  <p:tag name="KSO_WM_UNIT_USESOURCEFORMAT_APPLY" val="1"/>
</p:tagLst>
</file>

<file path=ppt/tags/tag203.xml><?xml version="1.0" encoding="utf-8"?>
<p:tagLst xmlns:p="http://schemas.openxmlformats.org/presentationml/2006/main">
  <p:tag name="KSO_WM_SLIDE_ID" val="custom20203868_9"/>
  <p:tag name="KSO_WM_TEMPLATE_SUBCATEGORY" val="0"/>
  <p:tag name="KSO_WM_TEMPLATE_MASTER_TYPE" val="1"/>
  <p:tag name="KSO_WM_TEMPLATE_COLOR_TYPE" val="1"/>
  <p:tag name="KSO_WM_SLIDE_TYPE" val="text"/>
  <p:tag name="KSO_WM_SLIDE_SUBTYPE" val="diag"/>
  <p:tag name="KSO_WM_SLIDE_ITEM_CNT" val="4"/>
  <p:tag name="KSO_WM_SLIDE_INDEX" val="9"/>
  <p:tag name="KSO_WM_SLIDE_SIZE" val="850.33*280.65"/>
  <p:tag name="KSO_WM_SLIDE_POSITION" val="76.6698*124.35"/>
  <p:tag name="KSO_WM_DIAGRAM_GROUP_CODE" val="l1-2"/>
  <p:tag name="KSO_WM_SLIDE_DIAGTYPE" val="l"/>
  <p:tag name="KSO_WM_TAG_VERSION" val="1.0"/>
  <p:tag name="KSO_WM_BEAUTIFY_FLAG" val="#wm#"/>
  <p:tag name="KSO_WM_TEMPLATE_CATEGORY" val="custom"/>
  <p:tag name="KSO_WM_TEMPLATE_INDEX" val="20203868"/>
  <p:tag name="KSO_WM_SLIDE_LAYOUT" val="a_h_l"/>
  <p:tag name="KSO_WM_SLIDE_LAYOUT_CNT" val="1_1_1"/>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2"/>
  <p:tag name="KSO_WM_UNIT_ID" val="custom20203868_9*i*2"/>
  <p:tag name="KSO_WM_TEMPLATE_CATEGORY" val="custom"/>
  <p:tag name="KSO_WM_TEMPLATE_INDEX" val="20203868"/>
  <p:tag name="KSO_WM_UNIT_LAYERLEVEL" val="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205.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l1-2"/>
  <p:tag name="KSO_WM_UNIT_TYPE" val="a"/>
  <p:tag name="KSO_WM_UNIT_INDEX" val="1"/>
  <p:tag name="KSO_WM_UNIT_ID" val="custom20203868_9*a*1"/>
  <p:tag name="KSO_WM_TEMPLATE_CATEGORY" val="custom"/>
  <p:tag name="KSO_WM_TEMPLATE_INDEX" val="20203868"/>
  <p:tag name="KSO_WM_UNIT_LAYERLEVEL" val="1"/>
  <p:tag name="KSO_WM_TAG_VERSION" val="1.0"/>
  <p:tag name="KSO_WM_BEAUTIFY_FLAG" val="#wm#"/>
  <p:tag name="KSO_WM_UNIT_PRESET_TEXT" val="单击此处添加标题"/>
  <p:tag name="KSO_WM_UNIT_TEXT_FILL_FORE_SCHEMECOLOR_INDEX" val="13"/>
  <p:tag name="KSO_WM_UNIT_TEXT_FILL_TYPE" val="1"/>
  <p:tag name="KSO_WM_UNIT_USESOURCEFORMAT_APPLY" val="1"/>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5"/>
  <p:tag name="KSO_WM_UNIT_ID" val="custom20203868_9*i*5"/>
  <p:tag name="KSO_WM_TEMPLATE_CATEGORY" val="custom"/>
  <p:tag name="KSO_WM_TEMPLATE_INDEX" val="20203868"/>
  <p:tag name="KSO_WM_UNIT_LAYERLEVEL" val="1"/>
  <p:tag name="KSO_WM_TAG_VERSION" val="1.0"/>
  <p:tag name="KSO_WM_BEAUTIFY_FLAG" val="#wm#"/>
  <p:tag name="KSO_WM_UNIT_FILL_FORE_SCHEMECOLOR_INDEX" val="14"/>
  <p:tag name="KSO_WM_UNIT_TEXT_FILL_FORE_SCHEMECOLOR_INDEX" val="2"/>
  <p:tag name="KSO_WM_UNIT_TEXT_FILL_TYPE" val="1"/>
  <p:tag name="KSO_WM_UNIT_USESOURCEFORMAT_APPLY" val="1"/>
</p:tagLst>
</file>

<file path=ppt/tags/tag207.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2"/>
  <p:tag name="KSO_WM_UNIT_TYPE" val="l_h_f"/>
  <p:tag name="KSO_WM_UNIT_INDEX" val="1_1_1"/>
  <p:tag name="KSO_WM_UNIT_ID" val="custom20203868_9*l_h_f*1_1_1"/>
  <p:tag name="KSO_WM_TEMPLATE_CATEGORY" val="custom"/>
  <p:tag name="KSO_WM_TEMPLATE_INDEX" val="20203868"/>
  <p:tag name="KSO_WM_UNIT_LAYERLEVEL" val="1_1_1"/>
  <p:tag name="KSO_WM_TAG_VERSION" val="1.0"/>
  <p:tag name="KSO_WM_UNIT_PRESET_TEXT" val="单击此处添加文本具体内容，简明扼要地阐述你的观点"/>
  <p:tag name="KSO_WM_UNIT_TEXT_FILL_FORE_SCHEMECOLOR_INDEX" val="13"/>
  <p:tag name="KSO_WM_UNIT_TEXT_FILL_TYPE" val="1"/>
  <p:tag name="KSO_WM_UNIT_USESOURCEFORMAT_APPLY" val="1"/>
  <p:tag name="KSO_WM_DIAGRAM_VIRTUALLY_FRAME" val="{&quot;height&quot;:212.3,&quot;left&quot;:329.8375590551181,&quot;top&quot;:160.76251968503936,&quot;width&quot;:365.4124409448819}"/>
</p:tagLst>
</file>

<file path=ppt/tags/tag208.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2"/>
  <p:tag name="KSO_WM_UNIT_TYPE" val="l_h_f"/>
  <p:tag name="KSO_WM_UNIT_INDEX" val="1_1_1"/>
  <p:tag name="KSO_WM_UNIT_ID" val="custom20203868_9*l_h_f*1_1_1"/>
  <p:tag name="KSO_WM_TEMPLATE_CATEGORY" val="custom"/>
  <p:tag name="KSO_WM_TEMPLATE_INDEX" val="20203868"/>
  <p:tag name="KSO_WM_UNIT_LAYERLEVEL" val="1_1_1"/>
  <p:tag name="KSO_WM_TAG_VERSION" val="1.0"/>
  <p:tag name="KSO_WM_UNIT_PRESET_TEXT" val="单击此处添加文本具体内容，简明扼要地阐述你的观点"/>
  <p:tag name="KSO_WM_UNIT_TEXT_FILL_FORE_SCHEMECOLOR_INDEX" val="13"/>
  <p:tag name="KSO_WM_UNIT_TEXT_FILL_TYPE" val="1"/>
  <p:tag name="KSO_WM_UNIT_USESOURCEFORMAT_APPLY" val="1"/>
  <p:tag name="KSO_WM_DIAGRAM_VIRTUALLY_FRAME" val="{&quot;height&quot;:212.3,&quot;left&quot;:329.8375590551181,&quot;top&quot;:160.76251968503936,&quot;width&quot;:365.4124409448819}"/>
</p:tagLst>
</file>

<file path=ppt/tags/tag209.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2"/>
  <p:tag name="KSO_WM_UNIT_TYPE" val="l_h_f"/>
  <p:tag name="KSO_WM_UNIT_INDEX" val="1_1_1"/>
  <p:tag name="KSO_WM_UNIT_ID" val="custom20203868_9*l_h_f*1_1_1"/>
  <p:tag name="KSO_WM_TEMPLATE_CATEGORY" val="custom"/>
  <p:tag name="KSO_WM_TEMPLATE_INDEX" val="20203868"/>
  <p:tag name="KSO_WM_UNIT_LAYERLEVEL" val="1_1_1"/>
  <p:tag name="KSO_WM_TAG_VERSION" val="1.0"/>
  <p:tag name="KSO_WM_UNIT_PRESET_TEXT" val="单击此处添加文本具体内容，简明扼要地阐述你的观点"/>
  <p:tag name="KSO_WM_UNIT_TEXT_FILL_FORE_SCHEMECOLOR_INDEX" val="13"/>
  <p:tag name="KSO_WM_UNIT_TEXT_FILL_TYPE" val="1"/>
  <p:tag name="KSO_WM_UNIT_USESOURCEFORMAT_APPLY" val="1"/>
  <p:tag name="KSO_WM_DIAGRAM_VIRTUALLY_FRAME" val="{&quot;height&quot;:212.3,&quot;left&quot;:329.8375590551181,&quot;top&quot;:160.76251968503936,&quot;width&quot;:365.4124409448819}"/>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0.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2"/>
  <p:tag name="KSO_WM_UNIT_TYPE" val="l_h_f"/>
  <p:tag name="KSO_WM_UNIT_INDEX" val="1_1_1"/>
  <p:tag name="KSO_WM_UNIT_ID" val="custom20203868_9*l_h_f*1_1_1"/>
  <p:tag name="KSO_WM_TEMPLATE_CATEGORY" val="custom"/>
  <p:tag name="KSO_WM_TEMPLATE_INDEX" val="20203868"/>
  <p:tag name="KSO_WM_UNIT_LAYERLEVEL" val="1_1_1"/>
  <p:tag name="KSO_WM_TAG_VERSION" val="1.0"/>
  <p:tag name="KSO_WM_UNIT_PRESET_TEXT" val="单击此处添加文本具体内容，简明扼要地阐述你的观点"/>
  <p:tag name="KSO_WM_UNIT_TEXT_FILL_FORE_SCHEMECOLOR_INDEX" val="13"/>
  <p:tag name="KSO_WM_UNIT_TEXT_FILL_TYPE" val="1"/>
  <p:tag name="KSO_WM_UNIT_USESOURCEFORMAT_APPLY" val="1"/>
  <p:tag name="KSO_WM_DIAGRAM_VIRTUALLY_FRAME" val="{&quot;height&quot;:212.3,&quot;left&quot;:329.8375590551181,&quot;top&quot;:160.76251968503936,&quot;width&quot;:365.4124409448819}"/>
</p:tagLst>
</file>

<file path=ppt/tags/tag211.xml><?xml version="1.0" encoding="utf-8"?>
<p:tagLst xmlns:p="http://schemas.openxmlformats.org/presentationml/2006/main">
  <p:tag name="KSO_WM_SLIDE_ID" val="custom20203868_9"/>
  <p:tag name="KSO_WM_TEMPLATE_SUBCATEGORY" val="0"/>
  <p:tag name="KSO_WM_TEMPLATE_MASTER_TYPE" val="1"/>
  <p:tag name="KSO_WM_TEMPLATE_COLOR_TYPE" val="1"/>
  <p:tag name="KSO_WM_SLIDE_TYPE" val="text"/>
  <p:tag name="KSO_WM_SLIDE_SUBTYPE" val="diag"/>
  <p:tag name="KSO_WM_SLIDE_ITEM_CNT" val="4"/>
  <p:tag name="KSO_WM_SLIDE_INDEX" val="9"/>
  <p:tag name="KSO_WM_SLIDE_SIZE" val="850.33*280.65"/>
  <p:tag name="KSO_WM_SLIDE_POSITION" val="76.6698*124.35"/>
  <p:tag name="KSO_WM_DIAGRAM_GROUP_CODE" val="l1-2"/>
  <p:tag name="KSO_WM_SLIDE_DIAGTYPE" val="l"/>
  <p:tag name="KSO_WM_TAG_VERSION" val="1.0"/>
  <p:tag name="KSO_WM_BEAUTIFY_FLAG" val="#wm#"/>
  <p:tag name="KSO_WM_TEMPLATE_CATEGORY" val="custom"/>
  <p:tag name="KSO_WM_TEMPLATE_INDEX" val="20203868"/>
  <p:tag name="KSO_WM_SLIDE_LAYOUT" val="a_h_l"/>
  <p:tag name="KSO_WM_SLIDE_LAYOUT_CNT" val="1_1_1"/>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2"/>
  <p:tag name="KSO_WM_UNIT_ID" val="custom20203868_9*i*2"/>
  <p:tag name="KSO_WM_TEMPLATE_CATEGORY" val="custom"/>
  <p:tag name="KSO_WM_TEMPLATE_INDEX" val="20203868"/>
  <p:tag name="KSO_WM_UNIT_LAYERLEVEL" val="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213.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l1-2"/>
  <p:tag name="KSO_WM_UNIT_TYPE" val="a"/>
  <p:tag name="KSO_WM_UNIT_INDEX" val="1"/>
  <p:tag name="KSO_WM_UNIT_ID" val="custom20203868_9*a*1"/>
  <p:tag name="KSO_WM_TEMPLATE_CATEGORY" val="custom"/>
  <p:tag name="KSO_WM_TEMPLATE_INDEX" val="20203868"/>
  <p:tag name="KSO_WM_UNIT_LAYERLEVEL" val="1"/>
  <p:tag name="KSO_WM_TAG_VERSION" val="1.0"/>
  <p:tag name="KSO_WM_BEAUTIFY_FLAG" val="#wm#"/>
  <p:tag name="KSO_WM_UNIT_PRESET_TEXT" val="单击此处添加标题"/>
  <p:tag name="KSO_WM_UNIT_TEXT_FILL_FORE_SCHEMECOLOR_INDEX" val="13"/>
  <p:tag name="KSO_WM_UNIT_TEXT_FILL_TYPE" val="1"/>
  <p:tag name="KSO_WM_UNIT_USESOURCEFORMAT_APPLY" val="1"/>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5"/>
  <p:tag name="KSO_WM_UNIT_ID" val="custom20203868_9*i*5"/>
  <p:tag name="KSO_WM_TEMPLATE_CATEGORY" val="custom"/>
  <p:tag name="KSO_WM_TEMPLATE_INDEX" val="20203868"/>
  <p:tag name="KSO_WM_UNIT_LAYERLEVEL" val="1"/>
  <p:tag name="KSO_WM_TAG_VERSION" val="1.0"/>
  <p:tag name="KSO_WM_BEAUTIFY_FLAG" val="#wm#"/>
  <p:tag name="KSO_WM_UNIT_FILL_FORE_SCHEMECOLOR_INDEX" val="14"/>
  <p:tag name="KSO_WM_UNIT_TEXT_FILL_FORE_SCHEMECOLOR_INDEX" val="2"/>
  <p:tag name="KSO_WM_UNIT_TEXT_FILL_TYPE" val="1"/>
  <p:tag name="KSO_WM_UNIT_USESOURCEFORMAT_APPLY" val="1"/>
</p:tagLst>
</file>

<file path=ppt/tags/tag215.xml><?xml version="1.0" encoding="utf-8"?>
<p:tagLst xmlns:p="http://schemas.openxmlformats.org/presentationml/2006/main">
  <p:tag name="KSO_WM_SLIDE_ID" val="custom20203868_9"/>
  <p:tag name="KSO_WM_TEMPLATE_SUBCATEGORY" val="0"/>
  <p:tag name="KSO_WM_TEMPLATE_MASTER_TYPE" val="1"/>
  <p:tag name="KSO_WM_TEMPLATE_COLOR_TYPE" val="1"/>
  <p:tag name="KSO_WM_SLIDE_TYPE" val="text"/>
  <p:tag name="KSO_WM_SLIDE_SUBTYPE" val="diag"/>
  <p:tag name="KSO_WM_SLIDE_ITEM_CNT" val="4"/>
  <p:tag name="KSO_WM_SLIDE_INDEX" val="9"/>
  <p:tag name="KSO_WM_SLIDE_SIZE" val="850.33*280.65"/>
  <p:tag name="KSO_WM_SLIDE_POSITION" val="76.6698*124.35"/>
  <p:tag name="KSO_WM_DIAGRAM_GROUP_CODE" val="l1-2"/>
  <p:tag name="KSO_WM_SLIDE_DIAGTYPE" val="l"/>
  <p:tag name="KSO_WM_TAG_VERSION" val="1.0"/>
  <p:tag name="KSO_WM_BEAUTIFY_FLAG" val="#wm#"/>
  <p:tag name="KSO_WM_TEMPLATE_CATEGORY" val="custom"/>
  <p:tag name="KSO_WM_TEMPLATE_INDEX" val="20203868"/>
  <p:tag name="KSO_WM_SLIDE_LAYOUT" val="a_h_l"/>
  <p:tag name="KSO_WM_SLIDE_LAYOUT_CNT" val="1_1_1"/>
</p:tagLst>
</file>

<file path=ppt/tags/tag216.xml><?xml version="1.0" encoding="utf-8"?>
<p:tagLst xmlns:p="http://schemas.openxmlformats.org/presentationml/2006/main">
  <p:tag name="commondata" val="eyJoZGlkIjoiOTA4OWJkM2UyZmNhOWVmYTY3YzQxN2JlYmU5OWY5YWEifQ=="/>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6*i*1"/>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5"/>
  <p:tag name="KSO_WM_UNIT_ID" val="xx3065199_2*i*5"/>
  <p:tag name="KSO_WM_TEMPLATE_CATEGORY" val="xx"/>
  <p:tag name="KSO_WM_TEMPLATE_INDEX" val="3065199"/>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_6*i*6"/>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_6*i*7"/>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heme/theme1.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94">
      <a:dk1>
        <a:sysClr val="windowText" lastClr="000000"/>
      </a:dk1>
      <a:lt1>
        <a:sysClr val="window" lastClr="FFFFFF"/>
      </a:lt1>
      <a:dk2>
        <a:srgbClr val="E5EEFB"/>
      </a:dk2>
      <a:lt2>
        <a:srgbClr val="FFFFFF"/>
      </a:lt2>
      <a:accent1>
        <a:srgbClr val="77A7E8"/>
      </a:accent1>
      <a:accent2>
        <a:srgbClr val="8E9FD1"/>
      </a:accent2>
      <a:accent3>
        <a:srgbClr val="A497BB"/>
      </a:accent3>
      <a:accent4>
        <a:srgbClr val="BB90A4"/>
      </a:accent4>
      <a:accent5>
        <a:srgbClr val="D1888E"/>
      </a:accent5>
      <a:accent6>
        <a:srgbClr val="E8807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1135</Words>
  <Application>WPS 演示</Application>
  <PresentationFormat/>
  <Paragraphs>71</Paragraphs>
  <Slides>4</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4</vt:i4>
      </vt:variant>
    </vt:vector>
  </HeadingPairs>
  <TitlesOfParts>
    <vt:vector size="14" baseType="lpstr">
      <vt:lpstr>Arial</vt:lpstr>
      <vt:lpstr>宋体</vt:lpstr>
      <vt:lpstr>Wingdings</vt:lpstr>
      <vt:lpstr>微软雅黑</vt:lpstr>
      <vt:lpstr>Arial Unicode MS</vt:lpstr>
      <vt:lpstr>Calibri</vt:lpstr>
      <vt:lpstr>汉仪旗黑-85S</vt:lpstr>
      <vt:lpstr>黑体</vt:lpstr>
      <vt:lpstr>1_默认设计模板</vt:lpstr>
      <vt:lpstr>1_Office 主题​​</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sw</dc:creator>
  <cp:lastModifiedBy>人人人人人人人人</cp:lastModifiedBy>
  <cp:revision>4</cp:revision>
  <dcterms:created xsi:type="dcterms:W3CDTF">2024-04-21T13:40:06Z</dcterms:created>
  <dcterms:modified xsi:type="dcterms:W3CDTF">2024-04-21T16:59:27Z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2052-12.1.0.16729</vt:lpwstr>
  </property>
  <property fmtid="{D5CDD505-2E9C-101B-9397-08002B2CF9AE}" pid="3" name="ICV">
    <vt:lpwstr>0173A98E1AC344A1A88479C69844A1F9_12</vt:lpwstr>
  </property>
</Properties>
</file>