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5AB758-B64F-49E0-BB83-9A8E51150B67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0207A5EF-754F-429A-BE20-9E380721BCB5}">
      <dgm:prSet phldrT="[Text]"/>
      <dgm:spPr/>
      <dgm:t>
        <a:bodyPr/>
        <a:lstStyle/>
        <a:p>
          <a:r>
            <a:rPr lang="en-US" dirty="0"/>
            <a:t>HS MUC</a:t>
          </a:r>
          <a:endParaRPr lang="de-DE" dirty="0"/>
        </a:p>
      </dgm:t>
    </dgm:pt>
    <dgm:pt modelId="{C295EA80-6F0E-4BDF-B005-E45A198D435B}" type="parTrans" cxnId="{9869F977-F436-49D5-89E8-3FFD4545DCBE}">
      <dgm:prSet/>
      <dgm:spPr/>
      <dgm:t>
        <a:bodyPr/>
        <a:lstStyle/>
        <a:p>
          <a:endParaRPr lang="de-DE"/>
        </a:p>
      </dgm:t>
    </dgm:pt>
    <dgm:pt modelId="{3FB710E6-0968-48EB-A23A-3F9A61D91217}" type="sibTrans" cxnId="{9869F977-F436-49D5-89E8-3FFD4545DCBE}">
      <dgm:prSet/>
      <dgm:spPr/>
      <dgm:t>
        <a:bodyPr/>
        <a:lstStyle/>
        <a:p>
          <a:endParaRPr lang="de-DE"/>
        </a:p>
      </dgm:t>
    </dgm:pt>
    <dgm:pt modelId="{94BF924B-50E1-411A-853E-E0134220DE2C}">
      <dgm:prSet phldrT="[Text]"/>
      <dgm:spPr/>
      <dgm:t>
        <a:bodyPr/>
        <a:lstStyle/>
        <a:p>
          <a:r>
            <a:rPr lang="en-US" dirty="0"/>
            <a:t>Tech Focus</a:t>
          </a:r>
          <a:endParaRPr lang="de-DE" dirty="0"/>
        </a:p>
      </dgm:t>
    </dgm:pt>
    <dgm:pt modelId="{400B8799-667D-4742-A11A-4DFCFCDD29C1}" type="parTrans" cxnId="{A37C8324-C034-4521-B466-D203690997F7}">
      <dgm:prSet/>
      <dgm:spPr/>
      <dgm:t>
        <a:bodyPr/>
        <a:lstStyle/>
        <a:p>
          <a:endParaRPr lang="de-DE"/>
        </a:p>
      </dgm:t>
    </dgm:pt>
    <dgm:pt modelId="{58F5B618-6563-47C5-AF74-285CF12291E3}" type="sibTrans" cxnId="{A37C8324-C034-4521-B466-D203690997F7}">
      <dgm:prSet/>
      <dgm:spPr/>
      <dgm:t>
        <a:bodyPr/>
        <a:lstStyle/>
        <a:p>
          <a:endParaRPr lang="de-DE"/>
        </a:p>
      </dgm:t>
    </dgm:pt>
    <dgm:pt modelId="{692F1BE0-5B33-44A5-BAC3-53FDF8F4AE20}">
      <dgm:prSet phldrT="[Text]"/>
      <dgm:spPr/>
      <dgm:t>
        <a:bodyPr/>
        <a:lstStyle/>
        <a:p>
          <a:r>
            <a:rPr lang="en-US" dirty="0"/>
            <a:t>Learning</a:t>
          </a:r>
          <a:endParaRPr lang="de-DE" dirty="0"/>
        </a:p>
      </dgm:t>
    </dgm:pt>
    <dgm:pt modelId="{5257387D-E3BC-49DE-A6E0-88E3AE2E4316}" type="parTrans" cxnId="{19E25FDC-AF36-49EC-8E5E-526FD717CAB6}">
      <dgm:prSet/>
      <dgm:spPr/>
      <dgm:t>
        <a:bodyPr/>
        <a:lstStyle/>
        <a:p>
          <a:endParaRPr lang="de-DE"/>
        </a:p>
      </dgm:t>
    </dgm:pt>
    <dgm:pt modelId="{D2F3C918-2371-4AFA-BB5A-1FF9B6567373}" type="sibTrans" cxnId="{19E25FDC-AF36-49EC-8E5E-526FD717CAB6}">
      <dgm:prSet/>
      <dgm:spPr/>
      <dgm:t>
        <a:bodyPr/>
        <a:lstStyle/>
        <a:p>
          <a:endParaRPr lang="de-DE"/>
        </a:p>
      </dgm:t>
    </dgm:pt>
    <dgm:pt modelId="{E7D59A87-9E9F-4B4A-9861-CBD00FB8DE33}" type="pres">
      <dgm:prSet presAssocID="{445AB758-B64F-49E0-BB83-9A8E51150B67}" presName="linearFlow" presStyleCnt="0">
        <dgm:presLayoutVars>
          <dgm:dir/>
          <dgm:resizeHandles val="exact"/>
        </dgm:presLayoutVars>
      </dgm:prSet>
      <dgm:spPr/>
    </dgm:pt>
    <dgm:pt modelId="{FA7378D0-C06C-4EC2-B747-846955A6306B}" type="pres">
      <dgm:prSet presAssocID="{0207A5EF-754F-429A-BE20-9E380721BCB5}" presName="node" presStyleLbl="node1" presStyleIdx="0" presStyleCnt="3">
        <dgm:presLayoutVars>
          <dgm:bulletEnabled val="1"/>
        </dgm:presLayoutVars>
      </dgm:prSet>
      <dgm:spPr/>
    </dgm:pt>
    <dgm:pt modelId="{00CCA0F5-F9A0-4533-B6FC-82CA06D97113}" type="pres">
      <dgm:prSet presAssocID="{3FB710E6-0968-48EB-A23A-3F9A61D91217}" presName="spacerL" presStyleCnt="0"/>
      <dgm:spPr/>
    </dgm:pt>
    <dgm:pt modelId="{74E990E1-1A29-4B25-A860-C662E944AFA4}" type="pres">
      <dgm:prSet presAssocID="{3FB710E6-0968-48EB-A23A-3F9A61D91217}" presName="sibTrans" presStyleLbl="sibTrans2D1" presStyleIdx="0" presStyleCnt="2"/>
      <dgm:spPr/>
    </dgm:pt>
    <dgm:pt modelId="{7FA9B03E-8302-43C6-A468-39F08F2BB439}" type="pres">
      <dgm:prSet presAssocID="{3FB710E6-0968-48EB-A23A-3F9A61D91217}" presName="spacerR" presStyleCnt="0"/>
      <dgm:spPr/>
    </dgm:pt>
    <dgm:pt modelId="{95A57883-F238-4449-82DB-1AB0E54259E2}" type="pres">
      <dgm:prSet presAssocID="{94BF924B-50E1-411A-853E-E0134220DE2C}" presName="node" presStyleLbl="node1" presStyleIdx="1" presStyleCnt="3">
        <dgm:presLayoutVars>
          <dgm:bulletEnabled val="1"/>
        </dgm:presLayoutVars>
      </dgm:prSet>
      <dgm:spPr/>
    </dgm:pt>
    <dgm:pt modelId="{AD60723A-9678-4595-A4C2-64C1C54759A5}" type="pres">
      <dgm:prSet presAssocID="{58F5B618-6563-47C5-AF74-285CF12291E3}" presName="spacerL" presStyleCnt="0"/>
      <dgm:spPr/>
    </dgm:pt>
    <dgm:pt modelId="{5552A0CD-0D4E-4F5F-90D3-55DAD45C30CD}" type="pres">
      <dgm:prSet presAssocID="{58F5B618-6563-47C5-AF74-285CF12291E3}" presName="sibTrans" presStyleLbl="sibTrans2D1" presStyleIdx="1" presStyleCnt="2"/>
      <dgm:spPr/>
    </dgm:pt>
    <dgm:pt modelId="{5BFCDA7A-DF16-421E-8E4E-7E3F10CAF4A5}" type="pres">
      <dgm:prSet presAssocID="{58F5B618-6563-47C5-AF74-285CF12291E3}" presName="spacerR" presStyleCnt="0"/>
      <dgm:spPr/>
    </dgm:pt>
    <dgm:pt modelId="{BB280FAA-48F4-44E5-8DBB-CFFCB89E95B5}" type="pres">
      <dgm:prSet presAssocID="{692F1BE0-5B33-44A5-BAC3-53FDF8F4AE20}" presName="node" presStyleLbl="node1" presStyleIdx="2" presStyleCnt="3">
        <dgm:presLayoutVars>
          <dgm:bulletEnabled val="1"/>
        </dgm:presLayoutVars>
      </dgm:prSet>
      <dgm:spPr/>
    </dgm:pt>
  </dgm:ptLst>
  <dgm:cxnLst>
    <dgm:cxn modelId="{A37C8324-C034-4521-B466-D203690997F7}" srcId="{445AB758-B64F-49E0-BB83-9A8E51150B67}" destId="{94BF924B-50E1-411A-853E-E0134220DE2C}" srcOrd="1" destOrd="0" parTransId="{400B8799-667D-4742-A11A-4DFCFCDD29C1}" sibTransId="{58F5B618-6563-47C5-AF74-285CF12291E3}"/>
    <dgm:cxn modelId="{DC6C0625-67D3-45FB-9A9C-DEE9FDF53B3B}" type="presOf" srcId="{445AB758-B64F-49E0-BB83-9A8E51150B67}" destId="{E7D59A87-9E9F-4B4A-9861-CBD00FB8DE33}" srcOrd="0" destOrd="0" presId="urn:microsoft.com/office/officeart/2005/8/layout/equation1"/>
    <dgm:cxn modelId="{9869F977-F436-49D5-89E8-3FFD4545DCBE}" srcId="{445AB758-B64F-49E0-BB83-9A8E51150B67}" destId="{0207A5EF-754F-429A-BE20-9E380721BCB5}" srcOrd="0" destOrd="0" parTransId="{C295EA80-6F0E-4BDF-B005-E45A198D435B}" sibTransId="{3FB710E6-0968-48EB-A23A-3F9A61D91217}"/>
    <dgm:cxn modelId="{59AFDE8E-773F-4147-BEA2-26B56D50125A}" type="presOf" srcId="{3FB710E6-0968-48EB-A23A-3F9A61D91217}" destId="{74E990E1-1A29-4B25-A860-C662E944AFA4}" srcOrd="0" destOrd="0" presId="urn:microsoft.com/office/officeart/2005/8/layout/equation1"/>
    <dgm:cxn modelId="{95C96C9E-F8C0-4A6A-8C6F-A60FED9BF392}" type="presOf" srcId="{692F1BE0-5B33-44A5-BAC3-53FDF8F4AE20}" destId="{BB280FAA-48F4-44E5-8DBB-CFFCB89E95B5}" srcOrd="0" destOrd="0" presId="urn:microsoft.com/office/officeart/2005/8/layout/equation1"/>
    <dgm:cxn modelId="{3F3EF0A8-6B19-4CF6-A9AD-288A78F73FC9}" type="presOf" srcId="{0207A5EF-754F-429A-BE20-9E380721BCB5}" destId="{FA7378D0-C06C-4EC2-B747-846955A6306B}" srcOrd="0" destOrd="0" presId="urn:microsoft.com/office/officeart/2005/8/layout/equation1"/>
    <dgm:cxn modelId="{B26213B6-C14E-472F-94EA-E3BEAF93A4DF}" type="presOf" srcId="{94BF924B-50E1-411A-853E-E0134220DE2C}" destId="{95A57883-F238-4449-82DB-1AB0E54259E2}" srcOrd="0" destOrd="0" presId="urn:microsoft.com/office/officeart/2005/8/layout/equation1"/>
    <dgm:cxn modelId="{19E25FDC-AF36-49EC-8E5E-526FD717CAB6}" srcId="{445AB758-B64F-49E0-BB83-9A8E51150B67}" destId="{692F1BE0-5B33-44A5-BAC3-53FDF8F4AE20}" srcOrd="2" destOrd="0" parTransId="{5257387D-E3BC-49DE-A6E0-88E3AE2E4316}" sibTransId="{D2F3C918-2371-4AFA-BB5A-1FF9B6567373}"/>
    <dgm:cxn modelId="{7F7DFFE7-4095-4711-B6FC-8749392E13A7}" type="presOf" srcId="{58F5B618-6563-47C5-AF74-285CF12291E3}" destId="{5552A0CD-0D4E-4F5F-90D3-55DAD45C30CD}" srcOrd="0" destOrd="0" presId="urn:microsoft.com/office/officeart/2005/8/layout/equation1"/>
    <dgm:cxn modelId="{B4851A7F-5D0C-4C76-86DE-1CC7A994CAD6}" type="presParOf" srcId="{E7D59A87-9E9F-4B4A-9861-CBD00FB8DE33}" destId="{FA7378D0-C06C-4EC2-B747-846955A6306B}" srcOrd="0" destOrd="0" presId="urn:microsoft.com/office/officeart/2005/8/layout/equation1"/>
    <dgm:cxn modelId="{61F1992E-266C-4E45-AB0F-6DFD45A346B1}" type="presParOf" srcId="{E7D59A87-9E9F-4B4A-9861-CBD00FB8DE33}" destId="{00CCA0F5-F9A0-4533-B6FC-82CA06D97113}" srcOrd="1" destOrd="0" presId="urn:microsoft.com/office/officeart/2005/8/layout/equation1"/>
    <dgm:cxn modelId="{C01B1945-6D5D-4A76-A73A-0BF5F45F79D5}" type="presParOf" srcId="{E7D59A87-9E9F-4B4A-9861-CBD00FB8DE33}" destId="{74E990E1-1A29-4B25-A860-C662E944AFA4}" srcOrd="2" destOrd="0" presId="urn:microsoft.com/office/officeart/2005/8/layout/equation1"/>
    <dgm:cxn modelId="{8A91EC95-55EE-4150-9B5B-82100BECA60D}" type="presParOf" srcId="{E7D59A87-9E9F-4B4A-9861-CBD00FB8DE33}" destId="{7FA9B03E-8302-43C6-A468-39F08F2BB439}" srcOrd="3" destOrd="0" presId="urn:microsoft.com/office/officeart/2005/8/layout/equation1"/>
    <dgm:cxn modelId="{13E38962-CA4C-46A8-9029-1092AF5C937B}" type="presParOf" srcId="{E7D59A87-9E9F-4B4A-9861-CBD00FB8DE33}" destId="{95A57883-F238-4449-82DB-1AB0E54259E2}" srcOrd="4" destOrd="0" presId="urn:microsoft.com/office/officeart/2005/8/layout/equation1"/>
    <dgm:cxn modelId="{92D1B181-ABE6-4EFF-908E-4A3B7B4B6836}" type="presParOf" srcId="{E7D59A87-9E9F-4B4A-9861-CBD00FB8DE33}" destId="{AD60723A-9678-4595-A4C2-64C1C54759A5}" srcOrd="5" destOrd="0" presId="urn:microsoft.com/office/officeart/2005/8/layout/equation1"/>
    <dgm:cxn modelId="{5658FE97-220C-4776-AE6A-56585422A701}" type="presParOf" srcId="{E7D59A87-9E9F-4B4A-9861-CBD00FB8DE33}" destId="{5552A0CD-0D4E-4F5F-90D3-55DAD45C30CD}" srcOrd="6" destOrd="0" presId="urn:microsoft.com/office/officeart/2005/8/layout/equation1"/>
    <dgm:cxn modelId="{ECDE5AAC-80B1-4BDD-ACCB-59DAEFA164DD}" type="presParOf" srcId="{E7D59A87-9E9F-4B4A-9861-CBD00FB8DE33}" destId="{5BFCDA7A-DF16-421E-8E4E-7E3F10CAF4A5}" srcOrd="7" destOrd="0" presId="urn:microsoft.com/office/officeart/2005/8/layout/equation1"/>
    <dgm:cxn modelId="{550585A7-801D-4E3B-BEE3-7FEAA91B77C6}" type="presParOf" srcId="{E7D59A87-9E9F-4B4A-9861-CBD00FB8DE33}" destId="{BB280FAA-48F4-44E5-8DBB-CFFCB89E95B5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61FF89-4A1B-4B01-93E6-C4E2CC909C2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025E0BE-2213-4034-808E-854EFBCB56F2}">
      <dgm:prSet/>
      <dgm:spPr/>
      <dgm:t>
        <a:bodyPr/>
        <a:lstStyle/>
        <a:p>
          <a:r>
            <a:rPr lang="en-US"/>
            <a:t>Session 1</a:t>
          </a:r>
          <a:endParaRPr lang="de-DE"/>
        </a:p>
      </dgm:t>
    </dgm:pt>
    <dgm:pt modelId="{1403CC1A-A16E-4FE0-8779-3FC576B5BFDC}" type="parTrans" cxnId="{E087ACCE-8175-419F-9804-04F8016903A4}">
      <dgm:prSet/>
      <dgm:spPr/>
      <dgm:t>
        <a:bodyPr/>
        <a:lstStyle/>
        <a:p>
          <a:endParaRPr lang="de-DE"/>
        </a:p>
      </dgm:t>
    </dgm:pt>
    <dgm:pt modelId="{54220E44-F771-4930-ADBB-026E0B24122E}" type="sibTrans" cxnId="{E087ACCE-8175-419F-9804-04F8016903A4}">
      <dgm:prSet/>
      <dgm:spPr/>
      <dgm:t>
        <a:bodyPr/>
        <a:lstStyle/>
        <a:p>
          <a:endParaRPr lang="de-DE"/>
        </a:p>
      </dgm:t>
    </dgm:pt>
    <dgm:pt modelId="{14055F85-C1C8-4E08-B4F6-F310584CDB56}">
      <dgm:prSet/>
      <dgm:spPr/>
      <dgm:t>
        <a:bodyPr/>
        <a:lstStyle/>
        <a:p>
          <a:r>
            <a:rPr lang="en-US"/>
            <a:t>Introduction</a:t>
          </a:r>
          <a:endParaRPr lang="de-DE"/>
        </a:p>
      </dgm:t>
    </dgm:pt>
    <dgm:pt modelId="{0E2B1A4D-C654-4357-A88D-2AFF1393F0F6}" type="parTrans" cxnId="{1EFDE63C-E20F-41CA-8664-9C7B82A6F421}">
      <dgm:prSet/>
      <dgm:spPr/>
      <dgm:t>
        <a:bodyPr/>
        <a:lstStyle/>
        <a:p>
          <a:endParaRPr lang="de-DE"/>
        </a:p>
      </dgm:t>
    </dgm:pt>
    <dgm:pt modelId="{DAE27FF9-F063-439D-89F2-B4A1CBDD9F82}" type="sibTrans" cxnId="{1EFDE63C-E20F-41CA-8664-9C7B82A6F421}">
      <dgm:prSet/>
      <dgm:spPr/>
      <dgm:t>
        <a:bodyPr/>
        <a:lstStyle/>
        <a:p>
          <a:endParaRPr lang="de-DE"/>
        </a:p>
      </dgm:t>
    </dgm:pt>
    <dgm:pt modelId="{36A9BDF1-A125-474D-949B-0BEF2DA4C934}">
      <dgm:prSet/>
      <dgm:spPr/>
      <dgm:t>
        <a:bodyPr/>
        <a:lstStyle/>
        <a:p>
          <a:r>
            <a:rPr lang="en-US"/>
            <a:t>Resources</a:t>
          </a:r>
          <a:endParaRPr lang="de-DE"/>
        </a:p>
      </dgm:t>
    </dgm:pt>
    <dgm:pt modelId="{6581A3C8-51A4-4D2F-84B2-B51A8F484051}" type="parTrans" cxnId="{4F940689-2F95-4212-BB4E-E965E53FB547}">
      <dgm:prSet/>
      <dgm:spPr/>
      <dgm:t>
        <a:bodyPr/>
        <a:lstStyle/>
        <a:p>
          <a:endParaRPr lang="de-DE"/>
        </a:p>
      </dgm:t>
    </dgm:pt>
    <dgm:pt modelId="{FE8BCBDA-5E4C-4615-9D40-E617F61A1C8C}" type="sibTrans" cxnId="{4F940689-2F95-4212-BB4E-E965E53FB547}">
      <dgm:prSet/>
      <dgm:spPr/>
      <dgm:t>
        <a:bodyPr/>
        <a:lstStyle/>
        <a:p>
          <a:endParaRPr lang="de-DE"/>
        </a:p>
      </dgm:t>
    </dgm:pt>
    <dgm:pt modelId="{CF89DB4C-6798-42EF-A78D-59D40DFA7429}">
      <dgm:prSet/>
      <dgm:spPr/>
      <dgm:t>
        <a:bodyPr/>
        <a:lstStyle/>
        <a:p>
          <a:r>
            <a:rPr lang="en-US" dirty="0"/>
            <a:t>Session 2</a:t>
          </a:r>
          <a:endParaRPr lang="de-DE" dirty="0"/>
        </a:p>
      </dgm:t>
    </dgm:pt>
    <dgm:pt modelId="{F45B8176-ED7F-49E8-A083-3A6ACAAABA40}" type="parTrans" cxnId="{D9A70891-279F-4CE0-B057-ABC17ACD7E96}">
      <dgm:prSet/>
      <dgm:spPr/>
      <dgm:t>
        <a:bodyPr/>
        <a:lstStyle/>
        <a:p>
          <a:endParaRPr lang="de-DE"/>
        </a:p>
      </dgm:t>
    </dgm:pt>
    <dgm:pt modelId="{EF6D1D62-E775-4E10-8999-AEE37D1809FD}" type="sibTrans" cxnId="{D9A70891-279F-4CE0-B057-ABC17ACD7E96}">
      <dgm:prSet/>
      <dgm:spPr/>
      <dgm:t>
        <a:bodyPr/>
        <a:lstStyle/>
        <a:p>
          <a:endParaRPr lang="de-DE"/>
        </a:p>
      </dgm:t>
    </dgm:pt>
    <dgm:pt modelId="{E55C085E-2619-4505-94B4-2D5A1EA8BCF8}">
      <dgm:prSet/>
      <dgm:spPr/>
      <dgm:t>
        <a:bodyPr/>
        <a:lstStyle/>
        <a:p>
          <a:r>
            <a:rPr lang="en-US" dirty="0"/>
            <a:t>Hardware?</a:t>
          </a:r>
          <a:endParaRPr lang="de-DE" dirty="0"/>
        </a:p>
      </dgm:t>
    </dgm:pt>
    <dgm:pt modelId="{77496A60-4567-455D-99F0-5200BE705A68}" type="parTrans" cxnId="{0FA3D253-4575-41AD-8E75-D85C7CC664EA}">
      <dgm:prSet/>
      <dgm:spPr/>
      <dgm:t>
        <a:bodyPr/>
        <a:lstStyle/>
        <a:p>
          <a:endParaRPr lang="de-DE"/>
        </a:p>
      </dgm:t>
    </dgm:pt>
    <dgm:pt modelId="{0CAA8E7E-B7D2-4347-94AA-6DDEF709605D}" type="sibTrans" cxnId="{0FA3D253-4575-41AD-8E75-D85C7CC664EA}">
      <dgm:prSet/>
      <dgm:spPr/>
      <dgm:t>
        <a:bodyPr/>
        <a:lstStyle/>
        <a:p>
          <a:endParaRPr lang="de-DE"/>
        </a:p>
      </dgm:t>
    </dgm:pt>
    <dgm:pt modelId="{49013CE5-6FE3-4B8C-B677-8678A6C1E730}">
      <dgm:prSet/>
      <dgm:spPr/>
      <dgm:t>
        <a:bodyPr/>
        <a:lstStyle/>
        <a:p>
          <a:r>
            <a:rPr lang="en-US"/>
            <a:t>Algorithms</a:t>
          </a:r>
          <a:endParaRPr lang="de-DE"/>
        </a:p>
      </dgm:t>
    </dgm:pt>
    <dgm:pt modelId="{817B22B8-FF81-43DA-A264-BB2F425C9016}" type="parTrans" cxnId="{20D3B92C-CCC0-4859-9F1E-57E01638F5D2}">
      <dgm:prSet/>
      <dgm:spPr/>
      <dgm:t>
        <a:bodyPr/>
        <a:lstStyle/>
        <a:p>
          <a:endParaRPr lang="de-DE"/>
        </a:p>
      </dgm:t>
    </dgm:pt>
    <dgm:pt modelId="{72EF3D35-5608-4AFC-AD2E-DD2A21351022}" type="sibTrans" cxnId="{20D3B92C-CCC0-4859-9F1E-57E01638F5D2}">
      <dgm:prSet/>
      <dgm:spPr/>
      <dgm:t>
        <a:bodyPr/>
        <a:lstStyle/>
        <a:p>
          <a:endParaRPr lang="de-DE"/>
        </a:p>
      </dgm:t>
    </dgm:pt>
    <dgm:pt modelId="{CA20794F-681A-4FF1-8CE9-767077C3B297}">
      <dgm:prSet/>
      <dgm:spPr/>
      <dgm:t>
        <a:bodyPr/>
        <a:lstStyle/>
        <a:p>
          <a:r>
            <a:rPr lang="en-US"/>
            <a:t>Session 3</a:t>
          </a:r>
          <a:endParaRPr lang="de-DE"/>
        </a:p>
      </dgm:t>
    </dgm:pt>
    <dgm:pt modelId="{0B02C785-B3A3-4A9F-B626-61EC1B37A18D}" type="parTrans" cxnId="{85EC7EEE-D2AC-4EA3-937D-0192E45092CD}">
      <dgm:prSet/>
      <dgm:spPr/>
      <dgm:t>
        <a:bodyPr/>
        <a:lstStyle/>
        <a:p>
          <a:endParaRPr lang="de-DE"/>
        </a:p>
      </dgm:t>
    </dgm:pt>
    <dgm:pt modelId="{7127306D-584F-4590-B2BF-A0E818B05183}" type="sibTrans" cxnId="{85EC7EEE-D2AC-4EA3-937D-0192E45092CD}">
      <dgm:prSet/>
      <dgm:spPr/>
      <dgm:t>
        <a:bodyPr/>
        <a:lstStyle/>
        <a:p>
          <a:endParaRPr lang="de-DE"/>
        </a:p>
      </dgm:t>
    </dgm:pt>
    <dgm:pt modelId="{DBDC0E84-0FF3-448F-A5D3-2056F061918B}">
      <dgm:prSet/>
      <dgm:spPr/>
      <dgm:t>
        <a:bodyPr/>
        <a:lstStyle/>
        <a:p>
          <a:r>
            <a:rPr lang="en-US"/>
            <a:t>Machine Learning</a:t>
          </a:r>
          <a:endParaRPr lang="de-DE"/>
        </a:p>
      </dgm:t>
    </dgm:pt>
    <dgm:pt modelId="{F695EFC1-2F9E-46F1-8807-D0836721BB99}" type="parTrans" cxnId="{690812B0-1B0D-48ED-84E6-47436A6B89A6}">
      <dgm:prSet/>
      <dgm:spPr/>
      <dgm:t>
        <a:bodyPr/>
        <a:lstStyle/>
        <a:p>
          <a:endParaRPr lang="de-DE"/>
        </a:p>
      </dgm:t>
    </dgm:pt>
    <dgm:pt modelId="{C7FF02F5-5BFB-41FA-99A8-C2F7D007606E}" type="sibTrans" cxnId="{690812B0-1B0D-48ED-84E6-47436A6B89A6}">
      <dgm:prSet/>
      <dgm:spPr/>
      <dgm:t>
        <a:bodyPr/>
        <a:lstStyle/>
        <a:p>
          <a:endParaRPr lang="de-DE"/>
        </a:p>
      </dgm:t>
    </dgm:pt>
    <dgm:pt modelId="{B85E7FC4-9E00-4FC9-887C-32009BF16C87}">
      <dgm:prSet/>
      <dgm:spPr/>
      <dgm:t>
        <a:bodyPr/>
        <a:lstStyle/>
        <a:p>
          <a:r>
            <a:rPr lang="en-US" dirty="0"/>
            <a:t>Cryptography?</a:t>
          </a:r>
          <a:endParaRPr lang="de-DE" dirty="0"/>
        </a:p>
      </dgm:t>
    </dgm:pt>
    <dgm:pt modelId="{4A57F719-700E-4F17-8C06-FBE2CC8306D5}" type="parTrans" cxnId="{87BF1F62-6486-4298-B4EA-EC5845793FA4}">
      <dgm:prSet/>
      <dgm:spPr/>
      <dgm:t>
        <a:bodyPr/>
        <a:lstStyle/>
        <a:p>
          <a:endParaRPr lang="de-DE"/>
        </a:p>
      </dgm:t>
    </dgm:pt>
    <dgm:pt modelId="{58953B7A-78F6-4540-8B02-3D6FB5B6DBB5}" type="sibTrans" cxnId="{87BF1F62-6486-4298-B4EA-EC5845793FA4}">
      <dgm:prSet/>
      <dgm:spPr/>
      <dgm:t>
        <a:bodyPr/>
        <a:lstStyle/>
        <a:p>
          <a:endParaRPr lang="de-DE"/>
        </a:p>
      </dgm:t>
    </dgm:pt>
    <dgm:pt modelId="{9A3F60A9-A095-42AC-8F66-62B8B11E6E6D}" type="pres">
      <dgm:prSet presAssocID="{9261FF89-4A1B-4B01-93E6-C4E2CC909C24}" presName="CompostProcess" presStyleCnt="0">
        <dgm:presLayoutVars>
          <dgm:dir/>
          <dgm:resizeHandles val="exact"/>
        </dgm:presLayoutVars>
      </dgm:prSet>
      <dgm:spPr/>
    </dgm:pt>
    <dgm:pt modelId="{10659B63-687E-4663-883D-F4D88ED91FAF}" type="pres">
      <dgm:prSet presAssocID="{9261FF89-4A1B-4B01-93E6-C4E2CC909C24}" presName="arrow" presStyleLbl="bgShp" presStyleIdx="0" presStyleCnt="1"/>
      <dgm:spPr/>
    </dgm:pt>
    <dgm:pt modelId="{3DCF741D-E501-406C-9E2D-17A9AFF7C7FB}" type="pres">
      <dgm:prSet presAssocID="{9261FF89-4A1B-4B01-93E6-C4E2CC909C24}" presName="linearProcess" presStyleCnt="0"/>
      <dgm:spPr/>
    </dgm:pt>
    <dgm:pt modelId="{5D753950-8FEA-48D2-A6FE-EE3201910DE0}" type="pres">
      <dgm:prSet presAssocID="{B025E0BE-2213-4034-808E-854EFBCB56F2}" presName="textNode" presStyleLbl="node1" presStyleIdx="0" presStyleCnt="3">
        <dgm:presLayoutVars>
          <dgm:bulletEnabled val="1"/>
        </dgm:presLayoutVars>
      </dgm:prSet>
      <dgm:spPr/>
    </dgm:pt>
    <dgm:pt modelId="{55447D42-8A54-45EE-AB29-004A80FABB70}" type="pres">
      <dgm:prSet presAssocID="{54220E44-F771-4930-ADBB-026E0B24122E}" presName="sibTrans" presStyleCnt="0"/>
      <dgm:spPr/>
    </dgm:pt>
    <dgm:pt modelId="{C99B5E9F-759A-48EE-8777-D9CF67343907}" type="pres">
      <dgm:prSet presAssocID="{CF89DB4C-6798-42EF-A78D-59D40DFA7429}" presName="textNode" presStyleLbl="node1" presStyleIdx="1" presStyleCnt="3">
        <dgm:presLayoutVars>
          <dgm:bulletEnabled val="1"/>
        </dgm:presLayoutVars>
      </dgm:prSet>
      <dgm:spPr/>
    </dgm:pt>
    <dgm:pt modelId="{D8277AED-BE90-4D5C-B436-BAEE7E35576B}" type="pres">
      <dgm:prSet presAssocID="{EF6D1D62-E775-4E10-8999-AEE37D1809FD}" presName="sibTrans" presStyleCnt="0"/>
      <dgm:spPr/>
    </dgm:pt>
    <dgm:pt modelId="{CAB0DBBA-8437-4420-AA4F-B8A90EA2691F}" type="pres">
      <dgm:prSet presAssocID="{CA20794F-681A-4FF1-8CE9-767077C3B29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2486EA0C-1513-427E-9B15-69788D300DA8}" type="presOf" srcId="{49013CE5-6FE3-4B8C-B677-8678A6C1E730}" destId="{C99B5E9F-759A-48EE-8777-D9CF67343907}" srcOrd="0" destOrd="2" presId="urn:microsoft.com/office/officeart/2005/8/layout/hProcess9"/>
    <dgm:cxn modelId="{682B1C2C-3EAC-4665-A25C-DA0C3D286DCC}" type="presOf" srcId="{14055F85-C1C8-4E08-B4F6-F310584CDB56}" destId="{5D753950-8FEA-48D2-A6FE-EE3201910DE0}" srcOrd="0" destOrd="1" presId="urn:microsoft.com/office/officeart/2005/8/layout/hProcess9"/>
    <dgm:cxn modelId="{20D3B92C-CCC0-4859-9F1E-57E01638F5D2}" srcId="{CF89DB4C-6798-42EF-A78D-59D40DFA7429}" destId="{49013CE5-6FE3-4B8C-B677-8678A6C1E730}" srcOrd="1" destOrd="0" parTransId="{817B22B8-FF81-43DA-A264-BB2F425C9016}" sibTransId="{72EF3D35-5608-4AFC-AD2E-DD2A21351022}"/>
    <dgm:cxn modelId="{1EFDE63C-E20F-41CA-8664-9C7B82A6F421}" srcId="{B025E0BE-2213-4034-808E-854EFBCB56F2}" destId="{14055F85-C1C8-4E08-B4F6-F310584CDB56}" srcOrd="0" destOrd="0" parTransId="{0E2B1A4D-C654-4357-A88D-2AFF1393F0F6}" sibTransId="{DAE27FF9-F063-439D-89F2-B4A1CBDD9F82}"/>
    <dgm:cxn modelId="{36E8353D-741C-4EA3-B565-4530AA929168}" type="presOf" srcId="{CF89DB4C-6798-42EF-A78D-59D40DFA7429}" destId="{C99B5E9F-759A-48EE-8777-D9CF67343907}" srcOrd="0" destOrd="0" presId="urn:microsoft.com/office/officeart/2005/8/layout/hProcess9"/>
    <dgm:cxn modelId="{87BF1F62-6486-4298-B4EA-EC5845793FA4}" srcId="{CA20794F-681A-4FF1-8CE9-767077C3B297}" destId="{B85E7FC4-9E00-4FC9-887C-32009BF16C87}" srcOrd="1" destOrd="0" parTransId="{4A57F719-700E-4F17-8C06-FBE2CC8306D5}" sibTransId="{58953B7A-78F6-4540-8B02-3D6FB5B6DBB5}"/>
    <dgm:cxn modelId="{60B6DE49-F81A-4FA0-B352-86C8012FC1C4}" type="presOf" srcId="{B025E0BE-2213-4034-808E-854EFBCB56F2}" destId="{5D753950-8FEA-48D2-A6FE-EE3201910DE0}" srcOrd="0" destOrd="0" presId="urn:microsoft.com/office/officeart/2005/8/layout/hProcess9"/>
    <dgm:cxn modelId="{0FA3D253-4575-41AD-8E75-D85C7CC664EA}" srcId="{CF89DB4C-6798-42EF-A78D-59D40DFA7429}" destId="{E55C085E-2619-4505-94B4-2D5A1EA8BCF8}" srcOrd="0" destOrd="0" parTransId="{77496A60-4567-455D-99F0-5200BE705A68}" sibTransId="{0CAA8E7E-B7D2-4347-94AA-6DDEF709605D}"/>
    <dgm:cxn modelId="{8783167F-7D6B-470F-825C-B6509BAFE521}" type="presOf" srcId="{9261FF89-4A1B-4B01-93E6-C4E2CC909C24}" destId="{9A3F60A9-A095-42AC-8F66-62B8B11E6E6D}" srcOrd="0" destOrd="0" presId="urn:microsoft.com/office/officeart/2005/8/layout/hProcess9"/>
    <dgm:cxn modelId="{4F940689-2F95-4212-BB4E-E965E53FB547}" srcId="{B025E0BE-2213-4034-808E-854EFBCB56F2}" destId="{36A9BDF1-A125-474D-949B-0BEF2DA4C934}" srcOrd="1" destOrd="0" parTransId="{6581A3C8-51A4-4D2F-84B2-B51A8F484051}" sibTransId="{FE8BCBDA-5E4C-4615-9D40-E617F61A1C8C}"/>
    <dgm:cxn modelId="{D9A70891-279F-4CE0-B057-ABC17ACD7E96}" srcId="{9261FF89-4A1B-4B01-93E6-C4E2CC909C24}" destId="{CF89DB4C-6798-42EF-A78D-59D40DFA7429}" srcOrd="1" destOrd="0" parTransId="{F45B8176-ED7F-49E8-A083-3A6ACAAABA40}" sibTransId="{EF6D1D62-E775-4E10-8999-AEE37D1809FD}"/>
    <dgm:cxn modelId="{6DF700A3-F032-4E4E-BCB7-E19E7D21035E}" type="presOf" srcId="{E55C085E-2619-4505-94B4-2D5A1EA8BCF8}" destId="{C99B5E9F-759A-48EE-8777-D9CF67343907}" srcOrd="0" destOrd="1" presId="urn:microsoft.com/office/officeart/2005/8/layout/hProcess9"/>
    <dgm:cxn modelId="{2D0A63AC-DA20-447F-A3EF-D05E521217F1}" type="presOf" srcId="{DBDC0E84-0FF3-448F-A5D3-2056F061918B}" destId="{CAB0DBBA-8437-4420-AA4F-B8A90EA2691F}" srcOrd="0" destOrd="1" presId="urn:microsoft.com/office/officeart/2005/8/layout/hProcess9"/>
    <dgm:cxn modelId="{690812B0-1B0D-48ED-84E6-47436A6B89A6}" srcId="{CA20794F-681A-4FF1-8CE9-767077C3B297}" destId="{DBDC0E84-0FF3-448F-A5D3-2056F061918B}" srcOrd="0" destOrd="0" parTransId="{F695EFC1-2F9E-46F1-8807-D0836721BB99}" sibTransId="{C7FF02F5-5BFB-41FA-99A8-C2F7D007606E}"/>
    <dgm:cxn modelId="{DB9304CA-D614-4CE3-9097-1B7117E34814}" type="presOf" srcId="{CA20794F-681A-4FF1-8CE9-767077C3B297}" destId="{CAB0DBBA-8437-4420-AA4F-B8A90EA2691F}" srcOrd="0" destOrd="0" presId="urn:microsoft.com/office/officeart/2005/8/layout/hProcess9"/>
    <dgm:cxn modelId="{E087ACCE-8175-419F-9804-04F8016903A4}" srcId="{9261FF89-4A1B-4B01-93E6-C4E2CC909C24}" destId="{B025E0BE-2213-4034-808E-854EFBCB56F2}" srcOrd="0" destOrd="0" parTransId="{1403CC1A-A16E-4FE0-8779-3FC576B5BFDC}" sibTransId="{54220E44-F771-4930-ADBB-026E0B24122E}"/>
    <dgm:cxn modelId="{8E9024E1-5827-4602-98FC-904ACFB8EFB5}" type="presOf" srcId="{B85E7FC4-9E00-4FC9-887C-32009BF16C87}" destId="{CAB0DBBA-8437-4420-AA4F-B8A90EA2691F}" srcOrd="0" destOrd="2" presId="urn:microsoft.com/office/officeart/2005/8/layout/hProcess9"/>
    <dgm:cxn modelId="{85EC7EEE-D2AC-4EA3-937D-0192E45092CD}" srcId="{9261FF89-4A1B-4B01-93E6-C4E2CC909C24}" destId="{CA20794F-681A-4FF1-8CE9-767077C3B297}" srcOrd="2" destOrd="0" parTransId="{0B02C785-B3A3-4A9F-B626-61EC1B37A18D}" sibTransId="{7127306D-584F-4590-B2BF-A0E818B05183}"/>
    <dgm:cxn modelId="{34D862EF-B8FC-49B9-937B-8C51DA00630C}" type="presOf" srcId="{36A9BDF1-A125-474D-949B-0BEF2DA4C934}" destId="{5D753950-8FEA-48D2-A6FE-EE3201910DE0}" srcOrd="0" destOrd="2" presId="urn:microsoft.com/office/officeart/2005/8/layout/hProcess9"/>
    <dgm:cxn modelId="{1F30A1FF-E934-4E98-9ADD-0E305E47C09E}" type="presParOf" srcId="{9A3F60A9-A095-42AC-8F66-62B8B11E6E6D}" destId="{10659B63-687E-4663-883D-F4D88ED91FAF}" srcOrd="0" destOrd="0" presId="urn:microsoft.com/office/officeart/2005/8/layout/hProcess9"/>
    <dgm:cxn modelId="{3BF57EB4-F188-4D41-968A-87F64A91C7DB}" type="presParOf" srcId="{9A3F60A9-A095-42AC-8F66-62B8B11E6E6D}" destId="{3DCF741D-E501-406C-9E2D-17A9AFF7C7FB}" srcOrd="1" destOrd="0" presId="urn:microsoft.com/office/officeart/2005/8/layout/hProcess9"/>
    <dgm:cxn modelId="{39A13AFF-AED9-450A-BA9F-08D25DE3CBFB}" type="presParOf" srcId="{3DCF741D-E501-406C-9E2D-17A9AFF7C7FB}" destId="{5D753950-8FEA-48D2-A6FE-EE3201910DE0}" srcOrd="0" destOrd="0" presId="urn:microsoft.com/office/officeart/2005/8/layout/hProcess9"/>
    <dgm:cxn modelId="{F89B5BF7-7F64-42AF-9C63-9F7F838CA4CA}" type="presParOf" srcId="{3DCF741D-E501-406C-9E2D-17A9AFF7C7FB}" destId="{55447D42-8A54-45EE-AB29-004A80FABB70}" srcOrd="1" destOrd="0" presId="urn:microsoft.com/office/officeart/2005/8/layout/hProcess9"/>
    <dgm:cxn modelId="{FAA5011B-825A-45EA-A859-784ED23CD509}" type="presParOf" srcId="{3DCF741D-E501-406C-9E2D-17A9AFF7C7FB}" destId="{C99B5E9F-759A-48EE-8777-D9CF67343907}" srcOrd="2" destOrd="0" presId="urn:microsoft.com/office/officeart/2005/8/layout/hProcess9"/>
    <dgm:cxn modelId="{2CD39D33-467B-4C8E-9F74-6F7AD6B45592}" type="presParOf" srcId="{3DCF741D-E501-406C-9E2D-17A9AFF7C7FB}" destId="{D8277AED-BE90-4D5C-B436-BAEE7E35576B}" srcOrd="3" destOrd="0" presId="urn:microsoft.com/office/officeart/2005/8/layout/hProcess9"/>
    <dgm:cxn modelId="{7216900F-5E00-4342-8E68-7193105FB111}" type="presParOf" srcId="{3DCF741D-E501-406C-9E2D-17A9AFF7C7FB}" destId="{CAB0DBBA-8437-4420-AA4F-B8A90EA2691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C37726-F814-4F41-9DF2-E8445C23EC1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85A112B-8DA6-4BE3-9537-68970B3907B1}">
      <dgm:prSet phldrT="[Text]"/>
      <dgm:spPr/>
      <dgm:t>
        <a:bodyPr/>
        <a:lstStyle/>
        <a:p>
          <a:r>
            <a:rPr lang="en-US" dirty="0"/>
            <a:t>IBM</a:t>
          </a:r>
          <a:endParaRPr lang="de-DE" dirty="0"/>
        </a:p>
      </dgm:t>
    </dgm:pt>
    <dgm:pt modelId="{DA749A83-BA93-47AD-B8AF-4B2D7D804E7D}" type="parTrans" cxnId="{11763A5B-2EDE-4EFA-82AA-E94186C8A976}">
      <dgm:prSet/>
      <dgm:spPr/>
      <dgm:t>
        <a:bodyPr/>
        <a:lstStyle/>
        <a:p>
          <a:endParaRPr lang="de-DE"/>
        </a:p>
      </dgm:t>
    </dgm:pt>
    <dgm:pt modelId="{6EE03197-7814-4C88-BE22-6E4AE46E54F2}" type="sibTrans" cxnId="{11763A5B-2EDE-4EFA-82AA-E94186C8A976}">
      <dgm:prSet/>
      <dgm:spPr/>
      <dgm:t>
        <a:bodyPr/>
        <a:lstStyle/>
        <a:p>
          <a:endParaRPr lang="de-DE"/>
        </a:p>
      </dgm:t>
    </dgm:pt>
    <dgm:pt modelId="{65420E98-917A-4FD8-B62D-CC3A31C03063}">
      <dgm:prSet phldrT="[Text]"/>
      <dgm:spPr/>
      <dgm:t>
        <a:bodyPr/>
        <a:lstStyle/>
        <a:p>
          <a:r>
            <a:rPr lang="en-US" dirty="0" err="1"/>
            <a:t>Rigetti</a:t>
          </a:r>
          <a:endParaRPr lang="de-DE" dirty="0"/>
        </a:p>
      </dgm:t>
    </dgm:pt>
    <dgm:pt modelId="{0ED2AC4F-2CE0-4392-A233-D5B288540ED1}" type="parTrans" cxnId="{19543E37-917A-46A2-B1D1-20F39DFF3FBE}">
      <dgm:prSet/>
      <dgm:spPr/>
      <dgm:t>
        <a:bodyPr/>
        <a:lstStyle/>
        <a:p>
          <a:endParaRPr lang="de-DE"/>
        </a:p>
      </dgm:t>
    </dgm:pt>
    <dgm:pt modelId="{D4998EBB-ECC4-469D-B7E2-04ABC540FF9E}" type="sibTrans" cxnId="{19543E37-917A-46A2-B1D1-20F39DFF3FBE}">
      <dgm:prSet/>
      <dgm:spPr/>
      <dgm:t>
        <a:bodyPr/>
        <a:lstStyle/>
        <a:p>
          <a:endParaRPr lang="de-DE"/>
        </a:p>
      </dgm:t>
    </dgm:pt>
    <dgm:pt modelId="{416C4A10-517E-48C1-A8C7-C0B262388E4C}">
      <dgm:prSet phldrT="[Text]"/>
      <dgm:spPr/>
      <dgm:t>
        <a:bodyPr/>
        <a:lstStyle/>
        <a:p>
          <a:r>
            <a:rPr lang="en-US" dirty="0"/>
            <a:t>D-Wave</a:t>
          </a:r>
          <a:endParaRPr lang="de-DE" dirty="0"/>
        </a:p>
      </dgm:t>
    </dgm:pt>
    <dgm:pt modelId="{D19E627B-C6ED-4260-B974-68AF09AD6BC5}" type="parTrans" cxnId="{4FD37A0F-4066-43A4-89B6-1DC4302A6FB4}">
      <dgm:prSet/>
      <dgm:spPr/>
      <dgm:t>
        <a:bodyPr/>
        <a:lstStyle/>
        <a:p>
          <a:endParaRPr lang="de-DE"/>
        </a:p>
      </dgm:t>
    </dgm:pt>
    <dgm:pt modelId="{DF90FC97-DF8E-4EB7-84F9-619782D9CD28}" type="sibTrans" cxnId="{4FD37A0F-4066-43A4-89B6-1DC4302A6FB4}">
      <dgm:prSet/>
      <dgm:spPr/>
      <dgm:t>
        <a:bodyPr/>
        <a:lstStyle/>
        <a:p>
          <a:endParaRPr lang="de-DE"/>
        </a:p>
      </dgm:t>
    </dgm:pt>
    <dgm:pt modelId="{ABD5108C-ABFF-4156-A7E8-0E29908FE9A9}">
      <dgm:prSet phldrT="[Text]"/>
      <dgm:spPr/>
      <dgm:t>
        <a:bodyPr/>
        <a:lstStyle/>
        <a:p>
          <a:r>
            <a:rPr lang="en-US" dirty="0"/>
            <a:t>Microsoft</a:t>
          </a:r>
          <a:endParaRPr lang="de-DE" dirty="0"/>
        </a:p>
      </dgm:t>
    </dgm:pt>
    <dgm:pt modelId="{3D842089-3A68-4493-9CB1-4EDAB66AD21D}" type="parTrans" cxnId="{D7A9FD07-6817-406D-A5F5-B2B8833293AE}">
      <dgm:prSet/>
      <dgm:spPr/>
      <dgm:t>
        <a:bodyPr/>
        <a:lstStyle/>
        <a:p>
          <a:endParaRPr lang="de-DE"/>
        </a:p>
      </dgm:t>
    </dgm:pt>
    <dgm:pt modelId="{26863B2A-C86E-4D6C-B171-BE43F6A59312}" type="sibTrans" cxnId="{D7A9FD07-6817-406D-A5F5-B2B8833293AE}">
      <dgm:prSet/>
      <dgm:spPr/>
      <dgm:t>
        <a:bodyPr/>
        <a:lstStyle/>
        <a:p>
          <a:endParaRPr lang="de-DE"/>
        </a:p>
      </dgm:t>
    </dgm:pt>
    <dgm:pt modelId="{20E5EF68-E21C-4599-81B1-F7C7B9F3D729}" type="pres">
      <dgm:prSet presAssocID="{1DC37726-F814-4F41-9DF2-E8445C23EC14}" presName="diagram" presStyleCnt="0">
        <dgm:presLayoutVars>
          <dgm:dir/>
          <dgm:resizeHandles val="exact"/>
        </dgm:presLayoutVars>
      </dgm:prSet>
      <dgm:spPr/>
    </dgm:pt>
    <dgm:pt modelId="{B2EA7DA4-4DD2-48F7-A2EC-2D0FA17642D9}" type="pres">
      <dgm:prSet presAssocID="{F85A112B-8DA6-4BE3-9537-68970B3907B1}" presName="node" presStyleLbl="node1" presStyleIdx="0" presStyleCnt="4">
        <dgm:presLayoutVars>
          <dgm:bulletEnabled val="1"/>
        </dgm:presLayoutVars>
      </dgm:prSet>
      <dgm:spPr/>
    </dgm:pt>
    <dgm:pt modelId="{91072891-752B-4D0E-A2D2-D0172C82682F}" type="pres">
      <dgm:prSet presAssocID="{6EE03197-7814-4C88-BE22-6E4AE46E54F2}" presName="sibTrans" presStyleCnt="0"/>
      <dgm:spPr/>
    </dgm:pt>
    <dgm:pt modelId="{0FD74DA6-BC4B-4115-BBB4-E8D8AAC4D0FE}" type="pres">
      <dgm:prSet presAssocID="{65420E98-917A-4FD8-B62D-CC3A31C03063}" presName="node" presStyleLbl="node1" presStyleIdx="1" presStyleCnt="4">
        <dgm:presLayoutVars>
          <dgm:bulletEnabled val="1"/>
        </dgm:presLayoutVars>
      </dgm:prSet>
      <dgm:spPr/>
    </dgm:pt>
    <dgm:pt modelId="{9AEED91A-5AA4-47EB-B784-F300616EFA89}" type="pres">
      <dgm:prSet presAssocID="{D4998EBB-ECC4-469D-B7E2-04ABC540FF9E}" presName="sibTrans" presStyleCnt="0"/>
      <dgm:spPr/>
    </dgm:pt>
    <dgm:pt modelId="{44F9CE87-21F7-49E0-B883-CF7BA910AFF4}" type="pres">
      <dgm:prSet presAssocID="{416C4A10-517E-48C1-A8C7-C0B262388E4C}" presName="node" presStyleLbl="node1" presStyleIdx="2" presStyleCnt="4">
        <dgm:presLayoutVars>
          <dgm:bulletEnabled val="1"/>
        </dgm:presLayoutVars>
      </dgm:prSet>
      <dgm:spPr/>
    </dgm:pt>
    <dgm:pt modelId="{2B4C7285-FADA-45D4-A2F7-A8F4BBB9110F}" type="pres">
      <dgm:prSet presAssocID="{DF90FC97-DF8E-4EB7-84F9-619782D9CD28}" presName="sibTrans" presStyleCnt="0"/>
      <dgm:spPr/>
    </dgm:pt>
    <dgm:pt modelId="{8809970F-DE61-448B-A5E5-06D54D9BD036}" type="pres">
      <dgm:prSet presAssocID="{ABD5108C-ABFF-4156-A7E8-0E29908FE9A9}" presName="node" presStyleLbl="node1" presStyleIdx="3" presStyleCnt="4">
        <dgm:presLayoutVars>
          <dgm:bulletEnabled val="1"/>
        </dgm:presLayoutVars>
      </dgm:prSet>
      <dgm:spPr/>
    </dgm:pt>
  </dgm:ptLst>
  <dgm:cxnLst>
    <dgm:cxn modelId="{D7A9FD07-6817-406D-A5F5-B2B8833293AE}" srcId="{1DC37726-F814-4F41-9DF2-E8445C23EC14}" destId="{ABD5108C-ABFF-4156-A7E8-0E29908FE9A9}" srcOrd="3" destOrd="0" parTransId="{3D842089-3A68-4493-9CB1-4EDAB66AD21D}" sibTransId="{26863B2A-C86E-4D6C-B171-BE43F6A59312}"/>
    <dgm:cxn modelId="{EB344E0A-3B68-4A94-B569-7A5104239CAB}" type="presOf" srcId="{1DC37726-F814-4F41-9DF2-E8445C23EC14}" destId="{20E5EF68-E21C-4599-81B1-F7C7B9F3D729}" srcOrd="0" destOrd="0" presId="urn:microsoft.com/office/officeart/2005/8/layout/default"/>
    <dgm:cxn modelId="{4FD37A0F-4066-43A4-89B6-1DC4302A6FB4}" srcId="{1DC37726-F814-4F41-9DF2-E8445C23EC14}" destId="{416C4A10-517E-48C1-A8C7-C0B262388E4C}" srcOrd="2" destOrd="0" parTransId="{D19E627B-C6ED-4260-B974-68AF09AD6BC5}" sibTransId="{DF90FC97-DF8E-4EB7-84F9-619782D9CD28}"/>
    <dgm:cxn modelId="{3BC6E113-A85C-4E7D-9893-B36F31EC99E2}" type="presOf" srcId="{65420E98-917A-4FD8-B62D-CC3A31C03063}" destId="{0FD74DA6-BC4B-4115-BBB4-E8D8AAC4D0FE}" srcOrd="0" destOrd="0" presId="urn:microsoft.com/office/officeart/2005/8/layout/default"/>
    <dgm:cxn modelId="{19543E37-917A-46A2-B1D1-20F39DFF3FBE}" srcId="{1DC37726-F814-4F41-9DF2-E8445C23EC14}" destId="{65420E98-917A-4FD8-B62D-CC3A31C03063}" srcOrd="1" destOrd="0" parTransId="{0ED2AC4F-2CE0-4392-A233-D5B288540ED1}" sibTransId="{D4998EBB-ECC4-469D-B7E2-04ABC540FF9E}"/>
    <dgm:cxn modelId="{11763A5B-2EDE-4EFA-82AA-E94186C8A976}" srcId="{1DC37726-F814-4F41-9DF2-E8445C23EC14}" destId="{F85A112B-8DA6-4BE3-9537-68970B3907B1}" srcOrd="0" destOrd="0" parTransId="{DA749A83-BA93-47AD-B8AF-4B2D7D804E7D}" sibTransId="{6EE03197-7814-4C88-BE22-6E4AE46E54F2}"/>
    <dgm:cxn modelId="{AB1BD0A1-AC76-4B39-B244-BBDBC913EE13}" type="presOf" srcId="{F85A112B-8DA6-4BE3-9537-68970B3907B1}" destId="{B2EA7DA4-4DD2-48F7-A2EC-2D0FA17642D9}" srcOrd="0" destOrd="0" presId="urn:microsoft.com/office/officeart/2005/8/layout/default"/>
    <dgm:cxn modelId="{8A7992A3-A64C-4142-BD04-9A0BC2527C55}" type="presOf" srcId="{416C4A10-517E-48C1-A8C7-C0B262388E4C}" destId="{44F9CE87-21F7-49E0-B883-CF7BA910AFF4}" srcOrd="0" destOrd="0" presId="urn:microsoft.com/office/officeart/2005/8/layout/default"/>
    <dgm:cxn modelId="{0E1E8CCF-B48A-404D-857C-C6A4DFFB9EE9}" type="presOf" srcId="{ABD5108C-ABFF-4156-A7E8-0E29908FE9A9}" destId="{8809970F-DE61-448B-A5E5-06D54D9BD036}" srcOrd="0" destOrd="0" presId="urn:microsoft.com/office/officeart/2005/8/layout/default"/>
    <dgm:cxn modelId="{B086B921-EA98-4458-B3FE-60C7E1C43026}" type="presParOf" srcId="{20E5EF68-E21C-4599-81B1-F7C7B9F3D729}" destId="{B2EA7DA4-4DD2-48F7-A2EC-2D0FA17642D9}" srcOrd="0" destOrd="0" presId="urn:microsoft.com/office/officeart/2005/8/layout/default"/>
    <dgm:cxn modelId="{F9ECA3FB-5D18-4B7A-B308-5257A2677000}" type="presParOf" srcId="{20E5EF68-E21C-4599-81B1-F7C7B9F3D729}" destId="{91072891-752B-4D0E-A2D2-D0172C82682F}" srcOrd="1" destOrd="0" presId="urn:microsoft.com/office/officeart/2005/8/layout/default"/>
    <dgm:cxn modelId="{2015773F-6398-400E-89C6-63E0924D9F13}" type="presParOf" srcId="{20E5EF68-E21C-4599-81B1-F7C7B9F3D729}" destId="{0FD74DA6-BC4B-4115-BBB4-E8D8AAC4D0FE}" srcOrd="2" destOrd="0" presId="urn:microsoft.com/office/officeart/2005/8/layout/default"/>
    <dgm:cxn modelId="{997A0A16-CBC6-49D4-8C88-013216DEA8CA}" type="presParOf" srcId="{20E5EF68-E21C-4599-81B1-F7C7B9F3D729}" destId="{9AEED91A-5AA4-47EB-B784-F300616EFA89}" srcOrd="3" destOrd="0" presId="urn:microsoft.com/office/officeart/2005/8/layout/default"/>
    <dgm:cxn modelId="{397CA27B-F7DE-4F4F-9AC4-6A781A28AAEC}" type="presParOf" srcId="{20E5EF68-E21C-4599-81B1-F7C7B9F3D729}" destId="{44F9CE87-21F7-49E0-B883-CF7BA910AFF4}" srcOrd="4" destOrd="0" presId="urn:microsoft.com/office/officeart/2005/8/layout/default"/>
    <dgm:cxn modelId="{2C542C88-E041-4441-B825-441AE681B84A}" type="presParOf" srcId="{20E5EF68-E21C-4599-81B1-F7C7B9F3D729}" destId="{2B4C7285-FADA-45D4-A2F7-A8F4BBB9110F}" srcOrd="5" destOrd="0" presId="urn:microsoft.com/office/officeart/2005/8/layout/default"/>
    <dgm:cxn modelId="{D4C5B61D-3B14-41BB-91B0-0A5833344EF3}" type="presParOf" srcId="{20E5EF68-E21C-4599-81B1-F7C7B9F3D729}" destId="{8809970F-DE61-448B-A5E5-06D54D9BD03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C8FB72-CD63-4ADC-B389-35F96ABAA17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5E7F4FB-A744-45F5-8265-63B55814F851}">
      <dgm:prSet phldrT="[Text]"/>
      <dgm:spPr/>
      <dgm:t>
        <a:bodyPr/>
        <a:lstStyle/>
        <a:p>
          <a:r>
            <a:rPr lang="en-US" dirty="0"/>
            <a:t>Gates</a:t>
          </a:r>
          <a:endParaRPr lang="de-DE" dirty="0"/>
        </a:p>
      </dgm:t>
    </dgm:pt>
    <dgm:pt modelId="{2C18B9CC-2561-48BB-81C8-C62715FA2015}" type="parTrans" cxnId="{DC6160E7-357D-4BE9-B065-90E4678B8F2B}">
      <dgm:prSet/>
      <dgm:spPr/>
      <dgm:t>
        <a:bodyPr/>
        <a:lstStyle/>
        <a:p>
          <a:endParaRPr lang="de-DE"/>
        </a:p>
      </dgm:t>
    </dgm:pt>
    <dgm:pt modelId="{2FB9A889-D532-4384-9395-610ECE072E9E}" type="sibTrans" cxnId="{DC6160E7-357D-4BE9-B065-90E4678B8F2B}">
      <dgm:prSet/>
      <dgm:spPr/>
      <dgm:t>
        <a:bodyPr/>
        <a:lstStyle/>
        <a:p>
          <a:endParaRPr lang="de-DE"/>
        </a:p>
      </dgm:t>
    </dgm:pt>
    <dgm:pt modelId="{12C97ECB-A521-4ABB-A6A7-0C4C837A81C9}">
      <dgm:prSet phldrT="[Text]"/>
      <dgm:spPr/>
      <dgm:t>
        <a:bodyPr/>
        <a:lstStyle/>
        <a:p>
          <a:r>
            <a:rPr lang="en-US" dirty="0"/>
            <a:t>Annealing</a:t>
          </a:r>
          <a:endParaRPr lang="de-DE" dirty="0"/>
        </a:p>
      </dgm:t>
    </dgm:pt>
    <dgm:pt modelId="{4B24714A-0917-4412-9624-3750A678765A}" type="parTrans" cxnId="{06834426-1F64-4C3E-8DCB-DBB6A6485448}">
      <dgm:prSet/>
      <dgm:spPr/>
      <dgm:t>
        <a:bodyPr/>
        <a:lstStyle/>
        <a:p>
          <a:endParaRPr lang="de-DE"/>
        </a:p>
      </dgm:t>
    </dgm:pt>
    <dgm:pt modelId="{4ACF2A9E-478F-4A79-A23F-D5A50EBA4026}" type="sibTrans" cxnId="{06834426-1F64-4C3E-8DCB-DBB6A6485448}">
      <dgm:prSet/>
      <dgm:spPr/>
      <dgm:t>
        <a:bodyPr/>
        <a:lstStyle/>
        <a:p>
          <a:endParaRPr lang="de-DE"/>
        </a:p>
      </dgm:t>
    </dgm:pt>
    <dgm:pt modelId="{AD91518A-6E85-426B-AD13-298F4EDF49C1}">
      <dgm:prSet phldrT="[Text]"/>
      <dgm:spPr/>
      <dgm:t>
        <a:bodyPr/>
        <a:lstStyle/>
        <a:p>
          <a:r>
            <a:rPr lang="en-US" dirty="0"/>
            <a:t>Simulation</a:t>
          </a:r>
          <a:endParaRPr lang="de-DE" dirty="0"/>
        </a:p>
      </dgm:t>
    </dgm:pt>
    <dgm:pt modelId="{D253FDAD-D075-46C1-A256-1F1918D6570A}" type="parTrans" cxnId="{BF2C61AD-78AC-4974-8956-A5208F7DBDA9}">
      <dgm:prSet/>
      <dgm:spPr/>
      <dgm:t>
        <a:bodyPr/>
        <a:lstStyle/>
        <a:p>
          <a:endParaRPr lang="de-DE"/>
        </a:p>
      </dgm:t>
    </dgm:pt>
    <dgm:pt modelId="{04C8A497-2622-4536-8B3F-EFF0BB823F9F}" type="sibTrans" cxnId="{BF2C61AD-78AC-4974-8956-A5208F7DBDA9}">
      <dgm:prSet/>
      <dgm:spPr/>
      <dgm:t>
        <a:bodyPr/>
        <a:lstStyle/>
        <a:p>
          <a:endParaRPr lang="de-DE"/>
        </a:p>
      </dgm:t>
    </dgm:pt>
    <dgm:pt modelId="{A0E00408-3E89-48E7-93C3-85444435AA42}">
      <dgm:prSet phldrT="[Text]"/>
      <dgm:spPr/>
      <dgm:t>
        <a:bodyPr/>
        <a:lstStyle/>
        <a:p>
          <a:r>
            <a:rPr lang="en-US" dirty="0"/>
            <a:t>Network</a:t>
          </a:r>
          <a:endParaRPr lang="de-DE" dirty="0"/>
        </a:p>
      </dgm:t>
    </dgm:pt>
    <dgm:pt modelId="{3C60444E-B1ED-4001-B403-1D6234908947}" type="parTrans" cxnId="{B37659D0-567E-43C4-AA8A-42819B11AC0E}">
      <dgm:prSet/>
      <dgm:spPr/>
      <dgm:t>
        <a:bodyPr/>
        <a:lstStyle/>
        <a:p>
          <a:endParaRPr lang="de-DE"/>
        </a:p>
      </dgm:t>
    </dgm:pt>
    <dgm:pt modelId="{746F5403-E42F-46D1-82F1-497CC784CDA1}" type="sibTrans" cxnId="{B37659D0-567E-43C4-AA8A-42819B11AC0E}">
      <dgm:prSet/>
      <dgm:spPr/>
      <dgm:t>
        <a:bodyPr/>
        <a:lstStyle/>
        <a:p>
          <a:endParaRPr lang="de-DE"/>
        </a:p>
      </dgm:t>
    </dgm:pt>
    <dgm:pt modelId="{EFA68FA3-ED1E-47AC-ACCB-BF5A3DA7CFC3}" type="pres">
      <dgm:prSet presAssocID="{73C8FB72-CD63-4ADC-B389-35F96ABAA174}" presName="diagram" presStyleCnt="0">
        <dgm:presLayoutVars>
          <dgm:dir/>
          <dgm:resizeHandles val="exact"/>
        </dgm:presLayoutVars>
      </dgm:prSet>
      <dgm:spPr/>
    </dgm:pt>
    <dgm:pt modelId="{299D3CE1-EC84-460F-AEBC-EE012D739D85}" type="pres">
      <dgm:prSet presAssocID="{C5E7F4FB-A744-45F5-8265-63B55814F851}" presName="node" presStyleLbl="node1" presStyleIdx="0" presStyleCnt="4">
        <dgm:presLayoutVars>
          <dgm:bulletEnabled val="1"/>
        </dgm:presLayoutVars>
      </dgm:prSet>
      <dgm:spPr/>
    </dgm:pt>
    <dgm:pt modelId="{B3148DC0-DF36-47E4-8A4C-3F6DF187109B}" type="pres">
      <dgm:prSet presAssocID="{2FB9A889-D532-4384-9395-610ECE072E9E}" presName="sibTrans" presStyleCnt="0"/>
      <dgm:spPr/>
    </dgm:pt>
    <dgm:pt modelId="{AA5F4894-9AA1-4F78-9585-DF288EA7A66C}" type="pres">
      <dgm:prSet presAssocID="{12C97ECB-A521-4ABB-A6A7-0C4C837A81C9}" presName="node" presStyleLbl="node1" presStyleIdx="1" presStyleCnt="4">
        <dgm:presLayoutVars>
          <dgm:bulletEnabled val="1"/>
        </dgm:presLayoutVars>
      </dgm:prSet>
      <dgm:spPr/>
    </dgm:pt>
    <dgm:pt modelId="{EE833D3C-FF25-4204-A11D-D70A6A8896EF}" type="pres">
      <dgm:prSet presAssocID="{4ACF2A9E-478F-4A79-A23F-D5A50EBA4026}" presName="sibTrans" presStyleCnt="0"/>
      <dgm:spPr/>
    </dgm:pt>
    <dgm:pt modelId="{E8EF33FE-2DE3-4CCB-A9A5-A00C908F456B}" type="pres">
      <dgm:prSet presAssocID="{AD91518A-6E85-426B-AD13-298F4EDF49C1}" presName="node" presStyleLbl="node1" presStyleIdx="2" presStyleCnt="4">
        <dgm:presLayoutVars>
          <dgm:bulletEnabled val="1"/>
        </dgm:presLayoutVars>
      </dgm:prSet>
      <dgm:spPr/>
    </dgm:pt>
    <dgm:pt modelId="{9DD50C6B-A273-40AE-B10C-AAA6731DB604}" type="pres">
      <dgm:prSet presAssocID="{04C8A497-2622-4536-8B3F-EFF0BB823F9F}" presName="sibTrans" presStyleCnt="0"/>
      <dgm:spPr/>
    </dgm:pt>
    <dgm:pt modelId="{40AD9BAB-E46A-4312-8D63-F5185AFD1D04}" type="pres">
      <dgm:prSet presAssocID="{A0E00408-3E89-48E7-93C3-85444435AA42}" presName="node" presStyleLbl="node1" presStyleIdx="3" presStyleCnt="4">
        <dgm:presLayoutVars>
          <dgm:bulletEnabled val="1"/>
        </dgm:presLayoutVars>
      </dgm:prSet>
      <dgm:spPr/>
    </dgm:pt>
  </dgm:ptLst>
  <dgm:cxnLst>
    <dgm:cxn modelId="{C9242609-B8F4-4D5A-8993-6538DF0CB3E9}" type="presOf" srcId="{AD91518A-6E85-426B-AD13-298F4EDF49C1}" destId="{E8EF33FE-2DE3-4CCB-A9A5-A00C908F456B}" srcOrd="0" destOrd="0" presId="urn:microsoft.com/office/officeart/2005/8/layout/default"/>
    <dgm:cxn modelId="{06834426-1F64-4C3E-8DCB-DBB6A6485448}" srcId="{73C8FB72-CD63-4ADC-B389-35F96ABAA174}" destId="{12C97ECB-A521-4ABB-A6A7-0C4C837A81C9}" srcOrd="1" destOrd="0" parTransId="{4B24714A-0917-4412-9624-3750A678765A}" sibTransId="{4ACF2A9E-478F-4A79-A23F-D5A50EBA4026}"/>
    <dgm:cxn modelId="{F0655242-44D9-43A2-B87A-00F0EFAF6EFA}" type="presOf" srcId="{12C97ECB-A521-4ABB-A6A7-0C4C837A81C9}" destId="{AA5F4894-9AA1-4F78-9585-DF288EA7A66C}" srcOrd="0" destOrd="0" presId="urn:microsoft.com/office/officeart/2005/8/layout/default"/>
    <dgm:cxn modelId="{912D566C-323F-44BF-BC55-7A5C79A3FAC7}" type="presOf" srcId="{A0E00408-3E89-48E7-93C3-85444435AA42}" destId="{40AD9BAB-E46A-4312-8D63-F5185AFD1D04}" srcOrd="0" destOrd="0" presId="urn:microsoft.com/office/officeart/2005/8/layout/default"/>
    <dgm:cxn modelId="{BF2C61AD-78AC-4974-8956-A5208F7DBDA9}" srcId="{73C8FB72-CD63-4ADC-B389-35F96ABAA174}" destId="{AD91518A-6E85-426B-AD13-298F4EDF49C1}" srcOrd="2" destOrd="0" parTransId="{D253FDAD-D075-46C1-A256-1F1918D6570A}" sibTransId="{04C8A497-2622-4536-8B3F-EFF0BB823F9F}"/>
    <dgm:cxn modelId="{A594C7BE-320C-4B65-9E4B-8206F7B8C8DB}" type="presOf" srcId="{73C8FB72-CD63-4ADC-B389-35F96ABAA174}" destId="{EFA68FA3-ED1E-47AC-ACCB-BF5A3DA7CFC3}" srcOrd="0" destOrd="0" presId="urn:microsoft.com/office/officeart/2005/8/layout/default"/>
    <dgm:cxn modelId="{B37659D0-567E-43C4-AA8A-42819B11AC0E}" srcId="{73C8FB72-CD63-4ADC-B389-35F96ABAA174}" destId="{A0E00408-3E89-48E7-93C3-85444435AA42}" srcOrd="3" destOrd="0" parTransId="{3C60444E-B1ED-4001-B403-1D6234908947}" sibTransId="{746F5403-E42F-46D1-82F1-497CC784CDA1}"/>
    <dgm:cxn modelId="{405CF4DD-DEA6-42DA-95CE-14DE6B907F7C}" type="presOf" srcId="{C5E7F4FB-A744-45F5-8265-63B55814F851}" destId="{299D3CE1-EC84-460F-AEBC-EE012D739D85}" srcOrd="0" destOrd="0" presId="urn:microsoft.com/office/officeart/2005/8/layout/default"/>
    <dgm:cxn modelId="{DC6160E7-357D-4BE9-B065-90E4678B8F2B}" srcId="{73C8FB72-CD63-4ADC-B389-35F96ABAA174}" destId="{C5E7F4FB-A744-45F5-8265-63B55814F851}" srcOrd="0" destOrd="0" parTransId="{2C18B9CC-2561-48BB-81C8-C62715FA2015}" sibTransId="{2FB9A889-D532-4384-9395-610ECE072E9E}"/>
    <dgm:cxn modelId="{E24F9117-DAEE-49B9-8A1D-2432E29604B4}" type="presParOf" srcId="{EFA68FA3-ED1E-47AC-ACCB-BF5A3DA7CFC3}" destId="{299D3CE1-EC84-460F-AEBC-EE012D739D85}" srcOrd="0" destOrd="0" presId="urn:microsoft.com/office/officeart/2005/8/layout/default"/>
    <dgm:cxn modelId="{E9BFD9C4-68AC-4CC9-826A-25165E6D9F4B}" type="presParOf" srcId="{EFA68FA3-ED1E-47AC-ACCB-BF5A3DA7CFC3}" destId="{B3148DC0-DF36-47E4-8A4C-3F6DF187109B}" srcOrd="1" destOrd="0" presId="urn:microsoft.com/office/officeart/2005/8/layout/default"/>
    <dgm:cxn modelId="{D082A795-5CD7-44FB-BA04-E91EF0508F25}" type="presParOf" srcId="{EFA68FA3-ED1E-47AC-ACCB-BF5A3DA7CFC3}" destId="{AA5F4894-9AA1-4F78-9585-DF288EA7A66C}" srcOrd="2" destOrd="0" presId="urn:microsoft.com/office/officeart/2005/8/layout/default"/>
    <dgm:cxn modelId="{E4907C11-CFDC-473A-A164-22429E698314}" type="presParOf" srcId="{EFA68FA3-ED1E-47AC-ACCB-BF5A3DA7CFC3}" destId="{EE833D3C-FF25-4204-A11D-D70A6A8896EF}" srcOrd="3" destOrd="0" presId="urn:microsoft.com/office/officeart/2005/8/layout/default"/>
    <dgm:cxn modelId="{D107977A-A430-4558-801B-8CAA94086453}" type="presParOf" srcId="{EFA68FA3-ED1E-47AC-ACCB-BF5A3DA7CFC3}" destId="{E8EF33FE-2DE3-4CCB-A9A5-A00C908F456B}" srcOrd="4" destOrd="0" presId="urn:microsoft.com/office/officeart/2005/8/layout/default"/>
    <dgm:cxn modelId="{526DA760-4F8B-49E6-B35C-46911D9F0309}" type="presParOf" srcId="{EFA68FA3-ED1E-47AC-ACCB-BF5A3DA7CFC3}" destId="{9DD50C6B-A273-40AE-B10C-AAA6731DB604}" srcOrd="5" destOrd="0" presId="urn:microsoft.com/office/officeart/2005/8/layout/default"/>
    <dgm:cxn modelId="{E0D1A8F3-32B0-43A3-88D1-DE63AD8FF375}" type="presParOf" srcId="{EFA68FA3-ED1E-47AC-ACCB-BF5A3DA7CFC3}" destId="{40AD9BAB-E46A-4312-8D63-F5185AFD1D0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42B2F0-C65C-4671-AA41-37BCBC17277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</dgm:pt>
    <dgm:pt modelId="{894EC31C-DFFC-488C-B009-F293A82EC8F0}">
      <dgm:prSet phldrT="[Text]"/>
      <dgm:spPr/>
      <dgm:t>
        <a:bodyPr/>
        <a:lstStyle/>
        <a:p>
          <a:r>
            <a:rPr lang="en-US" dirty="0"/>
            <a:t>C: Initialize </a:t>
          </a:r>
          <a:r>
            <a:rPr lang="en-US" dirty="0" err="1"/>
            <a:t>Qbits</a:t>
          </a:r>
          <a:endParaRPr lang="de-DE" dirty="0"/>
        </a:p>
      </dgm:t>
    </dgm:pt>
    <dgm:pt modelId="{8D67A0C5-4072-4DB6-ABE0-F9CE7BB1BFB0}" type="parTrans" cxnId="{DD1A706C-21A8-4E1C-9B23-A69FB0DF217A}">
      <dgm:prSet/>
      <dgm:spPr/>
      <dgm:t>
        <a:bodyPr/>
        <a:lstStyle/>
        <a:p>
          <a:endParaRPr lang="de-DE"/>
        </a:p>
      </dgm:t>
    </dgm:pt>
    <dgm:pt modelId="{29285FFF-026A-4091-90A1-D2C82DE72BFA}" type="sibTrans" cxnId="{DD1A706C-21A8-4E1C-9B23-A69FB0DF217A}">
      <dgm:prSet/>
      <dgm:spPr/>
      <dgm:t>
        <a:bodyPr/>
        <a:lstStyle/>
        <a:p>
          <a:endParaRPr lang="de-DE"/>
        </a:p>
      </dgm:t>
    </dgm:pt>
    <dgm:pt modelId="{BD943DB8-2FB9-46E1-BEE3-E36831D7CDFF}">
      <dgm:prSet phldrT="[Text]"/>
      <dgm:spPr/>
      <dgm:t>
        <a:bodyPr/>
        <a:lstStyle/>
        <a:p>
          <a:r>
            <a:rPr lang="en-US" dirty="0"/>
            <a:t>P: Quantum process</a:t>
          </a:r>
          <a:endParaRPr lang="de-DE" dirty="0"/>
        </a:p>
      </dgm:t>
    </dgm:pt>
    <dgm:pt modelId="{5DEFB430-64ED-410B-8FB7-0432F252DA6B}" type="parTrans" cxnId="{12B10F79-E548-41CF-B650-5685913A1967}">
      <dgm:prSet/>
      <dgm:spPr/>
      <dgm:t>
        <a:bodyPr/>
        <a:lstStyle/>
        <a:p>
          <a:endParaRPr lang="de-DE"/>
        </a:p>
      </dgm:t>
    </dgm:pt>
    <dgm:pt modelId="{CCFD94B4-D2E6-4D34-938C-AB53F4FB8D90}" type="sibTrans" cxnId="{12B10F79-E548-41CF-B650-5685913A1967}">
      <dgm:prSet/>
      <dgm:spPr/>
      <dgm:t>
        <a:bodyPr/>
        <a:lstStyle/>
        <a:p>
          <a:endParaRPr lang="de-DE"/>
        </a:p>
      </dgm:t>
    </dgm:pt>
    <dgm:pt modelId="{7BC620A5-4F05-4232-986E-68C1D38B61B2}">
      <dgm:prSet phldrT="[Text]"/>
      <dgm:spPr/>
      <dgm:t>
        <a:bodyPr/>
        <a:lstStyle/>
        <a:p>
          <a:r>
            <a:rPr lang="en-US" dirty="0"/>
            <a:t>C: Measure</a:t>
          </a:r>
          <a:endParaRPr lang="de-DE" dirty="0"/>
        </a:p>
      </dgm:t>
    </dgm:pt>
    <dgm:pt modelId="{12DB1E2F-6F4B-4A8B-AB59-191097EA8FFE}" type="parTrans" cxnId="{CF99BF80-F85E-46FE-BF81-71D70C386BAD}">
      <dgm:prSet/>
      <dgm:spPr/>
      <dgm:t>
        <a:bodyPr/>
        <a:lstStyle/>
        <a:p>
          <a:endParaRPr lang="de-DE"/>
        </a:p>
      </dgm:t>
    </dgm:pt>
    <dgm:pt modelId="{D5427667-5988-4E7C-BE7F-E84749C3BCF8}" type="sibTrans" cxnId="{CF99BF80-F85E-46FE-BF81-71D70C386BAD}">
      <dgm:prSet/>
      <dgm:spPr/>
      <dgm:t>
        <a:bodyPr/>
        <a:lstStyle/>
        <a:p>
          <a:endParaRPr lang="de-DE"/>
        </a:p>
      </dgm:t>
    </dgm:pt>
    <dgm:pt modelId="{CEF48904-A6F3-4BAB-8529-4D1478864408}">
      <dgm:prSet phldrT="[Text]"/>
      <dgm:spPr/>
      <dgm:t>
        <a:bodyPr/>
        <a:lstStyle/>
        <a:p>
          <a:r>
            <a:rPr lang="en-US" dirty="0"/>
            <a:t>C: Set relationships</a:t>
          </a:r>
          <a:endParaRPr lang="de-DE" dirty="0"/>
        </a:p>
      </dgm:t>
    </dgm:pt>
    <dgm:pt modelId="{8F8B823F-A1EF-40A1-A74D-BC9B36125C99}" type="parTrans" cxnId="{2A583479-7E67-472F-8692-5BDE997E7C56}">
      <dgm:prSet/>
      <dgm:spPr/>
      <dgm:t>
        <a:bodyPr/>
        <a:lstStyle/>
        <a:p>
          <a:endParaRPr lang="de-DE"/>
        </a:p>
      </dgm:t>
    </dgm:pt>
    <dgm:pt modelId="{A5FAC79A-3A1B-442B-A3F5-403F74505A9E}" type="sibTrans" cxnId="{2A583479-7E67-472F-8692-5BDE997E7C56}">
      <dgm:prSet/>
      <dgm:spPr/>
      <dgm:t>
        <a:bodyPr/>
        <a:lstStyle/>
        <a:p>
          <a:endParaRPr lang="de-DE"/>
        </a:p>
      </dgm:t>
    </dgm:pt>
    <dgm:pt modelId="{202CD197-0EC0-4942-AD6F-99218D447CC2}" type="pres">
      <dgm:prSet presAssocID="{9542B2F0-C65C-4671-AA41-37BCBC172778}" presName="diagram" presStyleCnt="0">
        <dgm:presLayoutVars>
          <dgm:dir/>
          <dgm:resizeHandles val="exact"/>
        </dgm:presLayoutVars>
      </dgm:prSet>
      <dgm:spPr/>
    </dgm:pt>
    <dgm:pt modelId="{837765D0-9F00-4A55-9FAD-8839443C2D96}" type="pres">
      <dgm:prSet presAssocID="{894EC31C-DFFC-488C-B009-F293A82EC8F0}" presName="node" presStyleLbl="node1" presStyleIdx="0" presStyleCnt="4">
        <dgm:presLayoutVars>
          <dgm:bulletEnabled val="1"/>
        </dgm:presLayoutVars>
      </dgm:prSet>
      <dgm:spPr/>
    </dgm:pt>
    <dgm:pt modelId="{6F77D205-DA9A-4199-A64F-76A1BD228D7D}" type="pres">
      <dgm:prSet presAssocID="{29285FFF-026A-4091-90A1-D2C82DE72BFA}" presName="sibTrans" presStyleLbl="sibTrans2D1" presStyleIdx="0" presStyleCnt="3"/>
      <dgm:spPr/>
    </dgm:pt>
    <dgm:pt modelId="{856CE795-B9C0-4C3C-96AC-90D9C1680714}" type="pres">
      <dgm:prSet presAssocID="{29285FFF-026A-4091-90A1-D2C82DE72BFA}" presName="connectorText" presStyleLbl="sibTrans2D1" presStyleIdx="0" presStyleCnt="3"/>
      <dgm:spPr/>
    </dgm:pt>
    <dgm:pt modelId="{4892A463-6F15-4AAF-8D1F-3C72343A245F}" type="pres">
      <dgm:prSet presAssocID="{CEF48904-A6F3-4BAB-8529-4D1478864408}" presName="node" presStyleLbl="node1" presStyleIdx="1" presStyleCnt="4">
        <dgm:presLayoutVars>
          <dgm:bulletEnabled val="1"/>
        </dgm:presLayoutVars>
      </dgm:prSet>
      <dgm:spPr/>
    </dgm:pt>
    <dgm:pt modelId="{8EE1A233-C62B-4183-AB3B-87EC585E0E82}" type="pres">
      <dgm:prSet presAssocID="{A5FAC79A-3A1B-442B-A3F5-403F74505A9E}" presName="sibTrans" presStyleLbl="sibTrans2D1" presStyleIdx="1" presStyleCnt="3"/>
      <dgm:spPr/>
    </dgm:pt>
    <dgm:pt modelId="{1FEFD181-696B-4491-B803-DC6F6AD612AD}" type="pres">
      <dgm:prSet presAssocID="{A5FAC79A-3A1B-442B-A3F5-403F74505A9E}" presName="connectorText" presStyleLbl="sibTrans2D1" presStyleIdx="1" presStyleCnt="3"/>
      <dgm:spPr/>
    </dgm:pt>
    <dgm:pt modelId="{A4E182D9-285A-436A-BA96-971A78631A6C}" type="pres">
      <dgm:prSet presAssocID="{BD943DB8-2FB9-46E1-BEE3-E36831D7CDFF}" presName="node" presStyleLbl="node1" presStyleIdx="2" presStyleCnt="4">
        <dgm:presLayoutVars>
          <dgm:bulletEnabled val="1"/>
        </dgm:presLayoutVars>
      </dgm:prSet>
      <dgm:spPr/>
    </dgm:pt>
    <dgm:pt modelId="{B199DA53-E6C5-4C81-A5B6-534C0AED29E7}" type="pres">
      <dgm:prSet presAssocID="{CCFD94B4-D2E6-4D34-938C-AB53F4FB8D90}" presName="sibTrans" presStyleLbl="sibTrans2D1" presStyleIdx="2" presStyleCnt="3"/>
      <dgm:spPr/>
    </dgm:pt>
    <dgm:pt modelId="{81FCCE43-A18B-43E5-83BC-31798889AE82}" type="pres">
      <dgm:prSet presAssocID="{CCFD94B4-D2E6-4D34-938C-AB53F4FB8D90}" presName="connectorText" presStyleLbl="sibTrans2D1" presStyleIdx="2" presStyleCnt="3"/>
      <dgm:spPr/>
    </dgm:pt>
    <dgm:pt modelId="{B63A053F-E24B-4D24-838C-35A3D5A8EAFA}" type="pres">
      <dgm:prSet presAssocID="{7BC620A5-4F05-4232-986E-68C1D38B61B2}" presName="node" presStyleLbl="node1" presStyleIdx="3" presStyleCnt="4">
        <dgm:presLayoutVars>
          <dgm:bulletEnabled val="1"/>
        </dgm:presLayoutVars>
      </dgm:prSet>
      <dgm:spPr/>
    </dgm:pt>
  </dgm:ptLst>
  <dgm:cxnLst>
    <dgm:cxn modelId="{BF18FF07-F081-4726-A506-98937A48610D}" type="presOf" srcId="{29285FFF-026A-4091-90A1-D2C82DE72BFA}" destId="{6F77D205-DA9A-4199-A64F-76A1BD228D7D}" srcOrd="0" destOrd="0" presId="urn:microsoft.com/office/officeart/2005/8/layout/process5"/>
    <dgm:cxn modelId="{58F40B1F-8724-4294-BCCC-B757341CDC51}" type="presOf" srcId="{29285FFF-026A-4091-90A1-D2C82DE72BFA}" destId="{856CE795-B9C0-4C3C-96AC-90D9C1680714}" srcOrd="1" destOrd="0" presId="urn:microsoft.com/office/officeart/2005/8/layout/process5"/>
    <dgm:cxn modelId="{F78FD123-DDFA-4B7B-BF70-A4CB5A5DE88E}" type="presOf" srcId="{A5FAC79A-3A1B-442B-A3F5-403F74505A9E}" destId="{1FEFD181-696B-4491-B803-DC6F6AD612AD}" srcOrd="1" destOrd="0" presId="urn:microsoft.com/office/officeart/2005/8/layout/process5"/>
    <dgm:cxn modelId="{461D6126-572D-40D8-8CE9-8BBB996D2D85}" type="presOf" srcId="{BD943DB8-2FB9-46E1-BEE3-E36831D7CDFF}" destId="{A4E182D9-285A-436A-BA96-971A78631A6C}" srcOrd="0" destOrd="0" presId="urn:microsoft.com/office/officeart/2005/8/layout/process5"/>
    <dgm:cxn modelId="{BE3FD027-F5B8-42DA-ACB7-31913144E28E}" type="presOf" srcId="{A5FAC79A-3A1B-442B-A3F5-403F74505A9E}" destId="{8EE1A233-C62B-4183-AB3B-87EC585E0E82}" srcOrd="0" destOrd="0" presId="urn:microsoft.com/office/officeart/2005/8/layout/process5"/>
    <dgm:cxn modelId="{ED9C2B39-3286-472D-807F-EB0EE97EE0D4}" type="presOf" srcId="{894EC31C-DFFC-488C-B009-F293A82EC8F0}" destId="{837765D0-9F00-4A55-9FAD-8839443C2D96}" srcOrd="0" destOrd="0" presId="urn:microsoft.com/office/officeart/2005/8/layout/process5"/>
    <dgm:cxn modelId="{91BDF93B-B6D8-4FC9-979A-2E97CE5E9C86}" type="presOf" srcId="{CCFD94B4-D2E6-4D34-938C-AB53F4FB8D90}" destId="{B199DA53-E6C5-4C81-A5B6-534C0AED29E7}" srcOrd="0" destOrd="0" presId="urn:microsoft.com/office/officeart/2005/8/layout/process5"/>
    <dgm:cxn modelId="{781CAA40-9962-499A-8713-0A55C5550825}" type="presOf" srcId="{CCFD94B4-D2E6-4D34-938C-AB53F4FB8D90}" destId="{81FCCE43-A18B-43E5-83BC-31798889AE82}" srcOrd="1" destOrd="0" presId="urn:microsoft.com/office/officeart/2005/8/layout/process5"/>
    <dgm:cxn modelId="{DD1A706C-21A8-4E1C-9B23-A69FB0DF217A}" srcId="{9542B2F0-C65C-4671-AA41-37BCBC172778}" destId="{894EC31C-DFFC-488C-B009-F293A82EC8F0}" srcOrd="0" destOrd="0" parTransId="{8D67A0C5-4072-4DB6-ABE0-F9CE7BB1BFB0}" sibTransId="{29285FFF-026A-4091-90A1-D2C82DE72BFA}"/>
    <dgm:cxn modelId="{07401F4E-2BF9-4861-8A66-4D0DFB15F000}" type="presOf" srcId="{7BC620A5-4F05-4232-986E-68C1D38B61B2}" destId="{B63A053F-E24B-4D24-838C-35A3D5A8EAFA}" srcOrd="0" destOrd="0" presId="urn:microsoft.com/office/officeart/2005/8/layout/process5"/>
    <dgm:cxn modelId="{12B10F79-E548-41CF-B650-5685913A1967}" srcId="{9542B2F0-C65C-4671-AA41-37BCBC172778}" destId="{BD943DB8-2FB9-46E1-BEE3-E36831D7CDFF}" srcOrd="2" destOrd="0" parTransId="{5DEFB430-64ED-410B-8FB7-0432F252DA6B}" sibTransId="{CCFD94B4-D2E6-4D34-938C-AB53F4FB8D90}"/>
    <dgm:cxn modelId="{2A583479-7E67-472F-8692-5BDE997E7C56}" srcId="{9542B2F0-C65C-4671-AA41-37BCBC172778}" destId="{CEF48904-A6F3-4BAB-8529-4D1478864408}" srcOrd="1" destOrd="0" parTransId="{8F8B823F-A1EF-40A1-A74D-BC9B36125C99}" sibTransId="{A5FAC79A-3A1B-442B-A3F5-403F74505A9E}"/>
    <dgm:cxn modelId="{CF99BF80-F85E-46FE-BF81-71D70C386BAD}" srcId="{9542B2F0-C65C-4671-AA41-37BCBC172778}" destId="{7BC620A5-4F05-4232-986E-68C1D38B61B2}" srcOrd="3" destOrd="0" parTransId="{12DB1E2F-6F4B-4A8B-AB59-191097EA8FFE}" sibTransId="{D5427667-5988-4E7C-BE7F-E84749C3BCF8}"/>
    <dgm:cxn modelId="{E2457C83-11C5-43BD-95D8-29A72DA2BDB5}" type="presOf" srcId="{9542B2F0-C65C-4671-AA41-37BCBC172778}" destId="{202CD197-0EC0-4942-AD6F-99218D447CC2}" srcOrd="0" destOrd="0" presId="urn:microsoft.com/office/officeart/2005/8/layout/process5"/>
    <dgm:cxn modelId="{F4FF6EF4-39FE-4F2E-975B-21DC0EDC0F23}" type="presOf" srcId="{CEF48904-A6F3-4BAB-8529-4D1478864408}" destId="{4892A463-6F15-4AAF-8D1F-3C72343A245F}" srcOrd="0" destOrd="0" presId="urn:microsoft.com/office/officeart/2005/8/layout/process5"/>
    <dgm:cxn modelId="{AFC0A0A0-2EA8-4E7C-B6FB-874CE315DA31}" type="presParOf" srcId="{202CD197-0EC0-4942-AD6F-99218D447CC2}" destId="{837765D0-9F00-4A55-9FAD-8839443C2D96}" srcOrd="0" destOrd="0" presId="urn:microsoft.com/office/officeart/2005/8/layout/process5"/>
    <dgm:cxn modelId="{2A9E9E34-DBDD-434F-8635-AA1F4F066512}" type="presParOf" srcId="{202CD197-0EC0-4942-AD6F-99218D447CC2}" destId="{6F77D205-DA9A-4199-A64F-76A1BD228D7D}" srcOrd="1" destOrd="0" presId="urn:microsoft.com/office/officeart/2005/8/layout/process5"/>
    <dgm:cxn modelId="{8DA5AF15-DBC8-4770-BD1E-B0AB1605EF01}" type="presParOf" srcId="{6F77D205-DA9A-4199-A64F-76A1BD228D7D}" destId="{856CE795-B9C0-4C3C-96AC-90D9C1680714}" srcOrd="0" destOrd="0" presId="urn:microsoft.com/office/officeart/2005/8/layout/process5"/>
    <dgm:cxn modelId="{AEE4F9B2-06AB-4F6A-BC47-6F441B5EF107}" type="presParOf" srcId="{202CD197-0EC0-4942-AD6F-99218D447CC2}" destId="{4892A463-6F15-4AAF-8D1F-3C72343A245F}" srcOrd="2" destOrd="0" presId="urn:microsoft.com/office/officeart/2005/8/layout/process5"/>
    <dgm:cxn modelId="{73192E45-1CC6-429C-98D8-04E4944067C5}" type="presParOf" srcId="{202CD197-0EC0-4942-AD6F-99218D447CC2}" destId="{8EE1A233-C62B-4183-AB3B-87EC585E0E82}" srcOrd="3" destOrd="0" presId="urn:microsoft.com/office/officeart/2005/8/layout/process5"/>
    <dgm:cxn modelId="{1022459F-41ED-4349-8F63-0A9006001CE9}" type="presParOf" srcId="{8EE1A233-C62B-4183-AB3B-87EC585E0E82}" destId="{1FEFD181-696B-4491-B803-DC6F6AD612AD}" srcOrd="0" destOrd="0" presId="urn:microsoft.com/office/officeart/2005/8/layout/process5"/>
    <dgm:cxn modelId="{6B665760-1F40-4B9C-BDBD-0F11620713D6}" type="presParOf" srcId="{202CD197-0EC0-4942-AD6F-99218D447CC2}" destId="{A4E182D9-285A-436A-BA96-971A78631A6C}" srcOrd="4" destOrd="0" presId="urn:microsoft.com/office/officeart/2005/8/layout/process5"/>
    <dgm:cxn modelId="{1C1BBF1D-9090-4255-BF60-CE53FD96FCDC}" type="presParOf" srcId="{202CD197-0EC0-4942-AD6F-99218D447CC2}" destId="{B199DA53-E6C5-4C81-A5B6-534C0AED29E7}" srcOrd="5" destOrd="0" presId="urn:microsoft.com/office/officeart/2005/8/layout/process5"/>
    <dgm:cxn modelId="{7C6441DB-B8C4-4239-B4C5-30B2284D5023}" type="presParOf" srcId="{B199DA53-E6C5-4C81-A5B6-534C0AED29E7}" destId="{81FCCE43-A18B-43E5-83BC-31798889AE82}" srcOrd="0" destOrd="0" presId="urn:microsoft.com/office/officeart/2005/8/layout/process5"/>
    <dgm:cxn modelId="{505B8895-B373-4639-9F00-52FDCCABDDB1}" type="presParOf" srcId="{202CD197-0EC0-4942-AD6F-99218D447CC2}" destId="{B63A053F-E24B-4D24-838C-35A3D5A8EAFA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CF220A-5A21-4B03-9B4F-B2F4451EC04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389C67B-764D-448F-9047-949F1E9E1246}">
      <dgm:prSet phldrT="[Text]"/>
      <dgm:spPr/>
      <dgm:t>
        <a:bodyPr/>
        <a:lstStyle/>
        <a:p>
          <a:r>
            <a:rPr lang="en-US" dirty="0"/>
            <a:t>Courses</a:t>
          </a:r>
          <a:endParaRPr lang="de-DE" dirty="0"/>
        </a:p>
      </dgm:t>
    </dgm:pt>
    <dgm:pt modelId="{4F1F7268-2F2F-4E4D-B165-45EA3918DF29}" type="parTrans" cxnId="{5F246DB9-C7A4-491A-9006-CA255FE77D28}">
      <dgm:prSet/>
      <dgm:spPr/>
      <dgm:t>
        <a:bodyPr/>
        <a:lstStyle/>
        <a:p>
          <a:endParaRPr lang="de-DE"/>
        </a:p>
      </dgm:t>
    </dgm:pt>
    <dgm:pt modelId="{8FEAE33E-5D7A-4A89-B661-C8D92E28463B}" type="sibTrans" cxnId="{5F246DB9-C7A4-491A-9006-CA255FE77D28}">
      <dgm:prSet/>
      <dgm:spPr/>
      <dgm:t>
        <a:bodyPr/>
        <a:lstStyle/>
        <a:p>
          <a:endParaRPr lang="de-DE"/>
        </a:p>
      </dgm:t>
    </dgm:pt>
    <dgm:pt modelId="{0CBD57CF-8DC6-457D-B99A-A616B2F6CBE2}">
      <dgm:prSet phldrT="[Text]"/>
      <dgm:spPr/>
      <dgm:t>
        <a:bodyPr/>
        <a:lstStyle/>
        <a:p>
          <a:r>
            <a:rPr lang="en-US" dirty="0"/>
            <a:t>edX</a:t>
          </a:r>
          <a:endParaRPr lang="de-DE" dirty="0"/>
        </a:p>
      </dgm:t>
    </dgm:pt>
    <dgm:pt modelId="{4FBB5D36-CCD3-4A03-BB94-F604ED491EA6}" type="parTrans" cxnId="{E506F0E0-A2D6-43AA-B956-6A0B6F438783}">
      <dgm:prSet/>
      <dgm:spPr/>
      <dgm:t>
        <a:bodyPr/>
        <a:lstStyle/>
        <a:p>
          <a:endParaRPr lang="de-DE"/>
        </a:p>
      </dgm:t>
    </dgm:pt>
    <dgm:pt modelId="{F33AA5BF-E56F-45F8-83F8-9153DD33C241}" type="sibTrans" cxnId="{E506F0E0-A2D6-43AA-B956-6A0B6F438783}">
      <dgm:prSet/>
      <dgm:spPr/>
      <dgm:t>
        <a:bodyPr/>
        <a:lstStyle/>
        <a:p>
          <a:endParaRPr lang="de-DE"/>
        </a:p>
      </dgm:t>
    </dgm:pt>
    <dgm:pt modelId="{E65CD0C8-99D5-46E9-883C-01C49BB07669}">
      <dgm:prSet phldrT="[Text]"/>
      <dgm:spPr/>
      <dgm:t>
        <a:bodyPr/>
        <a:lstStyle/>
        <a:p>
          <a:r>
            <a:rPr lang="en-US" dirty="0"/>
            <a:t>Udemy</a:t>
          </a:r>
          <a:endParaRPr lang="de-DE" dirty="0"/>
        </a:p>
      </dgm:t>
    </dgm:pt>
    <dgm:pt modelId="{2D267930-921F-47D9-91B5-3009A39202EF}" type="parTrans" cxnId="{3E28B656-8814-47B0-9F87-175D36131118}">
      <dgm:prSet/>
      <dgm:spPr/>
      <dgm:t>
        <a:bodyPr/>
        <a:lstStyle/>
        <a:p>
          <a:endParaRPr lang="de-DE"/>
        </a:p>
      </dgm:t>
    </dgm:pt>
    <dgm:pt modelId="{4DAF4580-6982-47F0-9588-B7F99FA43D48}" type="sibTrans" cxnId="{3E28B656-8814-47B0-9F87-175D36131118}">
      <dgm:prSet/>
      <dgm:spPr/>
      <dgm:t>
        <a:bodyPr/>
        <a:lstStyle/>
        <a:p>
          <a:endParaRPr lang="de-DE"/>
        </a:p>
      </dgm:t>
    </dgm:pt>
    <dgm:pt modelId="{AE3DD92E-8F14-4109-BF46-E37CE6216D69}">
      <dgm:prSet phldrT="[Text]"/>
      <dgm:spPr/>
      <dgm:t>
        <a:bodyPr/>
        <a:lstStyle/>
        <a:p>
          <a:r>
            <a:rPr lang="en-US" dirty="0"/>
            <a:t>Git/Codes</a:t>
          </a:r>
          <a:endParaRPr lang="de-DE" dirty="0"/>
        </a:p>
      </dgm:t>
    </dgm:pt>
    <dgm:pt modelId="{20100C3A-8F0F-4FDD-8A13-414A1793B9AC}" type="parTrans" cxnId="{2C65527F-5502-4CCA-923D-5CEAC511A1E7}">
      <dgm:prSet/>
      <dgm:spPr/>
      <dgm:t>
        <a:bodyPr/>
        <a:lstStyle/>
        <a:p>
          <a:endParaRPr lang="de-DE"/>
        </a:p>
      </dgm:t>
    </dgm:pt>
    <dgm:pt modelId="{155C7BF3-E2D2-45B6-87E6-68A8CEDC0192}" type="sibTrans" cxnId="{2C65527F-5502-4CCA-923D-5CEAC511A1E7}">
      <dgm:prSet/>
      <dgm:spPr/>
      <dgm:t>
        <a:bodyPr/>
        <a:lstStyle/>
        <a:p>
          <a:endParaRPr lang="de-DE"/>
        </a:p>
      </dgm:t>
    </dgm:pt>
    <dgm:pt modelId="{FAF063D7-1D87-4A78-B3F0-E8237C7CFD8B}">
      <dgm:prSet phldrT="[Text]"/>
      <dgm:spPr/>
      <dgm:t>
        <a:bodyPr/>
        <a:lstStyle/>
        <a:p>
          <a:r>
            <a:rPr lang="en-US" dirty="0" err="1"/>
            <a:t>Qskit</a:t>
          </a:r>
          <a:endParaRPr lang="de-DE" dirty="0"/>
        </a:p>
      </dgm:t>
    </dgm:pt>
    <dgm:pt modelId="{C0F166C3-CA74-4DF9-ADB3-A474D24DF1F2}" type="parTrans" cxnId="{CA7E3451-D36D-4442-882E-2A4722296A46}">
      <dgm:prSet/>
      <dgm:spPr/>
      <dgm:t>
        <a:bodyPr/>
        <a:lstStyle/>
        <a:p>
          <a:endParaRPr lang="de-DE"/>
        </a:p>
      </dgm:t>
    </dgm:pt>
    <dgm:pt modelId="{29E18E62-C9BF-49E5-992A-59D7811323A9}" type="sibTrans" cxnId="{CA7E3451-D36D-4442-882E-2A4722296A46}">
      <dgm:prSet/>
      <dgm:spPr/>
      <dgm:t>
        <a:bodyPr/>
        <a:lstStyle/>
        <a:p>
          <a:endParaRPr lang="de-DE"/>
        </a:p>
      </dgm:t>
    </dgm:pt>
    <dgm:pt modelId="{E007F797-F955-4657-A2CE-917DF165513E}">
      <dgm:prSet phldrT="[Text]"/>
      <dgm:spPr/>
      <dgm:t>
        <a:bodyPr/>
        <a:lstStyle/>
        <a:p>
          <a:r>
            <a:rPr lang="en-US" dirty="0"/>
            <a:t>Q#</a:t>
          </a:r>
          <a:endParaRPr lang="de-DE" dirty="0"/>
        </a:p>
      </dgm:t>
    </dgm:pt>
    <dgm:pt modelId="{EE737232-3144-4EAC-BF93-A807A97510DB}" type="parTrans" cxnId="{81281AE8-C6D3-4374-8A26-A05DA4DC9DB2}">
      <dgm:prSet/>
      <dgm:spPr/>
      <dgm:t>
        <a:bodyPr/>
        <a:lstStyle/>
        <a:p>
          <a:endParaRPr lang="de-DE"/>
        </a:p>
      </dgm:t>
    </dgm:pt>
    <dgm:pt modelId="{29CA5654-FA2C-45C8-ABA9-D5DCA17871EA}" type="sibTrans" cxnId="{81281AE8-C6D3-4374-8A26-A05DA4DC9DB2}">
      <dgm:prSet/>
      <dgm:spPr/>
      <dgm:t>
        <a:bodyPr/>
        <a:lstStyle/>
        <a:p>
          <a:endParaRPr lang="de-DE"/>
        </a:p>
      </dgm:t>
    </dgm:pt>
    <dgm:pt modelId="{696EF245-3E70-4B18-BDF6-33F9D15F9C55}">
      <dgm:prSet phldrT="[Text]"/>
      <dgm:spPr/>
      <dgm:t>
        <a:bodyPr/>
        <a:lstStyle/>
        <a:p>
          <a:r>
            <a:rPr lang="en-US" dirty="0" err="1"/>
            <a:t>Youtube</a:t>
          </a:r>
          <a:endParaRPr lang="de-DE" dirty="0"/>
        </a:p>
      </dgm:t>
    </dgm:pt>
    <dgm:pt modelId="{F8AC42AB-98E3-4E12-B64D-F861F7729366}" type="parTrans" cxnId="{63690B61-FE26-4DD6-B1FE-FE32A5C750D0}">
      <dgm:prSet/>
      <dgm:spPr/>
      <dgm:t>
        <a:bodyPr/>
        <a:lstStyle/>
        <a:p>
          <a:endParaRPr lang="de-DE"/>
        </a:p>
      </dgm:t>
    </dgm:pt>
    <dgm:pt modelId="{ECE88E9F-34A2-4824-8B05-A30586A63800}" type="sibTrans" cxnId="{63690B61-FE26-4DD6-B1FE-FE32A5C750D0}">
      <dgm:prSet/>
      <dgm:spPr/>
      <dgm:t>
        <a:bodyPr/>
        <a:lstStyle/>
        <a:p>
          <a:endParaRPr lang="de-DE"/>
        </a:p>
      </dgm:t>
    </dgm:pt>
    <dgm:pt modelId="{B815B027-62C9-40E6-852B-01B1B8310E5A}">
      <dgm:prSet phldrT="[Text]"/>
      <dgm:spPr/>
      <dgm:t>
        <a:bodyPr/>
        <a:lstStyle/>
        <a:p>
          <a:r>
            <a:rPr lang="en-US" dirty="0" err="1"/>
            <a:t>PennyLane</a:t>
          </a:r>
          <a:endParaRPr lang="de-DE" dirty="0"/>
        </a:p>
      </dgm:t>
    </dgm:pt>
    <dgm:pt modelId="{C1914F13-1EAD-4C06-8D16-9261362DCEB0}" type="parTrans" cxnId="{156389F7-44F3-4B02-A5FB-80678E7586A9}">
      <dgm:prSet/>
      <dgm:spPr/>
      <dgm:t>
        <a:bodyPr/>
        <a:lstStyle/>
        <a:p>
          <a:endParaRPr lang="de-DE"/>
        </a:p>
      </dgm:t>
    </dgm:pt>
    <dgm:pt modelId="{80DF868C-2891-4973-8817-B8E299573FD3}" type="sibTrans" cxnId="{156389F7-44F3-4B02-A5FB-80678E7586A9}">
      <dgm:prSet/>
      <dgm:spPr/>
      <dgm:t>
        <a:bodyPr/>
        <a:lstStyle/>
        <a:p>
          <a:endParaRPr lang="de-DE"/>
        </a:p>
      </dgm:t>
    </dgm:pt>
    <dgm:pt modelId="{CB089FA3-F905-4FEE-AEE5-5B3F8AD2FB27}" type="pres">
      <dgm:prSet presAssocID="{6BCF220A-5A21-4B03-9B4F-B2F4451EC047}" presName="Name0" presStyleCnt="0">
        <dgm:presLayoutVars>
          <dgm:dir/>
          <dgm:animLvl val="lvl"/>
          <dgm:resizeHandles val="exact"/>
        </dgm:presLayoutVars>
      </dgm:prSet>
      <dgm:spPr/>
    </dgm:pt>
    <dgm:pt modelId="{431DE1AC-57A9-4285-AE9B-955D39EC0AA6}" type="pres">
      <dgm:prSet presAssocID="{2389C67B-764D-448F-9047-949F1E9E1246}" presName="composite" presStyleCnt="0"/>
      <dgm:spPr/>
    </dgm:pt>
    <dgm:pt modelId="{4A478B73-4849-4DD5-B51A-9F6D4B5AE05B}" type="pres">
      <dgm:prSet presAssocID="{2389C67B-764D-448F-9047-949F1E9E124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0D5FCD0-6721-44F2-88D1-53A7B058ACA2}" type="pres">
      <dgm:prSet presAssocID="{2389C67B-764D-448F-9047-949F1E9E1246}" presName="desTx" presStyleLbl="alignAccFollowNode1" presStyleIdx="0" presStyleCnt="2">
        <dgm:presLayoutVars>
          <dgm:bulletEnabled val="1"/>
        </dgm:presLayoutVars>
      </dgm:prSet>
      <dgm:spPr/>
    </dgm:pt>
    <dgm:pt modelId="{9F55FDA5-1E8E-4B95-8A46-1BD53D22CCE9}" type="pres">
      <dgm:prSet presAssocID="{8FEAE33E-5D7A-4A89-B661-C8D92E28463B}" presName="space" presStyleCnt="0"/>
      <dgm:spPr/>
    </dgm:pt>
    <dgm:pt modelId="{FE20A47E-D260-4CD1-8916-F76DF459C78D}" type="pres">
      <dgm:prSet presAssocID="{AE3DD92E-8F14-4109-BF46-E37CE6216D69}" presName="composite" presStyleCnt="0"/>
      <dgm:spPr/>
    </dgm:pt>
    <dgm:pt modelId="{29145CE7-556D-42A3-BDB4-8817103417F2}" type="pres">
      <dgm:prSet presAssocID="{AE3DD92E-8F14-4109-BF46-E37CE6216D6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D64A0DE-EF8F-4DAD-8AE8-E6D45862709D}" type="pres">
      <dgm:prSet presAssocID="{AE3DD92E-8F14-4109-BF46-E37CE6216D6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BC71814-C902-47BD-A089-25853DF7A153}" type="presOf" srcId="{0CBD57CF-8DC6-457D-B99A-A616B2F6CBE2}" destId="{00D5FCD0-6721-44F2-88D1-53A7B058ACA2}" srcOrd="0" destOrd="0" presId="urn:microsoft.com/office/officeart/2005/8/layout/hList1"/>
    <dgm:cxn modelId="{63690B61-FE26-4DD6-B1FE-FE32A5C750D0}" srcId="{2389C67B-764D-448F-9047-949F1E9E1246}" destId="{696EF245-3E70-4B18-BDF6-33F9D15F9C55}" srcOrd="2" destOrd="0" parTransId="{F8AC42AB-98E3-4E12-B64D-F861F7729366}" sibTransId="{ECE88E9F-34A2-4824-8B05-A30586A63800}"/>
    <dgm:cxn modelId="{E69DB649-580A-468B-BF3B-7D01272321AC}" type="presOf" srcId="{E007F797-F955-4657-A2CE-917DF165513E}" destId="{CD64A0DE-EF8F-4DAD-8AE8-E6D45862709D}" srcOrd="0" destOrd="1" presId="urn:microsoft.com/office/officeart/2005/8/layout/hList1"/>
    <dgm:cxn modelId="{8A05E14C-2F88-4997-89FD-57901374823B}" type="presOf" srcId="{AE3DD92E-8F14-4109-BF46-E37CE6216D69}" destId="{29145CE7-556D-42A3-BDB4-8817103417F2}" srcOrd="0" destOrd="0" presId="urn:microsoft.com/office/officeart/2005/8/layout/hList1"/>
    <dgm:cxn modelId="{2ACF194E-0A93-4269-97CF-E523E69DADCF}" type="presOf" srcId="{FAF063D7-1D87-4A78-B3F0-E8237C7CFD8B}" destId="{CD64A0DE-EF8F-4DAD-8AE8-E6D45862709D}" srcOrd="0" destOrd="0" presId="urn:microsoft.com/office/officeart/2005/8/layout/hList1"/>
    <dgm:cxn modelId="{CA7E3451-D36D-4442-882E-2A4722296A46}" srcId="{AE3DD92E-8F14-4109-BF46-E37CE6216D69}" destId="{FAF063D7-1D87-4A78-B3F0-E8237C7CFD8B}" srcOrd="0" destOrd="0" parTransId="{C0F166C3-CA74-4DF9-ADB3-A474D24DF1F2}" sibTransId="{29E18E62-C9BF-49E5-992A-59D7811323A9}"/>
    <dgm:cxn modelId="{3E28B656-8814-47B0-9F87-175D36131118}" srcId="{2389C67B-764D-448F-9047-949F1E9E1246}" destId="{E65CD0C8-99D5-46E9-883C-01C49BB07669}" srcOrd="1" destOrd="0" parTransId="{2D267930-921F-47D9-91B5-3009A39202EF}" sibTransId="{4DAF4580-6982-47F0-9588-B7F99FA43D48}"/>
    <dgm:cxn modelId="{0682A079-0F22-45BC-9534-F225B6164B3B}" type="presOf" srcId="{6BCF220A-5A21-4B03-9B4F-B2F4451EC047}" destId="{CB089FA3-F905-4FEE-AEE5-5B3F8AD2FB27}" srcOrd="0" destOrd="0" presId="urn:microsoft.com/office/officeart/2005/8/layout/hList1"/>
    <dgm:cxn modelId="{6D04827E-2846-4718-8BBF-6AD00FB453CA}" type="presOf" srcId="{2389C67B-764D-448F-9047-949F1E9E1246}" destId="{4A478B73-4849-4DD5-B51A-9F6D4B5AE05B}" srcOrd="0" destOrd="0" presId="urn:microsoft.com/office/officeart/2005/8/layout/hList1"/>
    <dgm:cxn modelId="{2C65527F-5502-4CCA-923D-5CEAC511A1E7}" srcId="{6BCF220A-5A21-4B03-9B4F-B2F4451EC047}" destId="{AE3DD92E-8F14-4109-BF46-E37CE6216D69}" srcOrd="1" destOrd="0" parTransId="{20100C3A-8F0F-4FDD-8A13-414A1793B9AC}" sibTransId="{155C7BF3-E2D2-45B6-87E6-68A8CEDC0192}"/>
    <dgm:cxn modelId="{CDEAAD82-9052-4CD8-97F2-C347E5EF0406}" type="presOf" srcId="{696EF245-3E70-4B18-BDF6-33F9D15F9C55}" destId="{00D5FCD0-6721-44F2-88D1-53A7B058ACA2}" srcOrd="0" destOrd="2" presId="urn:microsoft.com/office/officeart/2005/8/layout/hList1"/>
    <dgm:cxn modelId="{AF28089C-E850-44A2-94FC-B46EEFBA3FAD}" type="presOf" srcId="{B815B027-62C9-40E6-852B-01B1B8310E5A}" destId="{CD64A0DE-EF8F-4DAD-8AE8-E6D45862709D}" srcOrd="0" destOrd="2" presId="urn:microsoft.com/office/officeart/2005/8/layout/hList1"/>
    <dgm:cxn modelId="{E99767AB-979D-4FCA-ACE3-0353A415976D}" type="presOf" srcId="{E65CD0C8-99D5-46E9-883C-01C49BB07669}" destId="{00D5FCD0-6721-44F2-88D1-53A7B058ACA2}" srcOrd="0" destOrd="1" presId="urn:microsoft.com/office/officeart/2005/8/layout/hList1"/>
    <dgm:cxn modelId="{5F246DB9-C7A4-491A-9006-CA255FE77D28}" srcId="{6BCF220A-5A21-4B03-9B4F-B2F4451EC047}" destId="{2389C67B-764D-448F-9047-949F1E9E1246}" srcOrd="0" destOrd="0" parTransId="{4F1F7268-2F2F-4E4D-B165-45EA3918DF29}" sibTransId="{8FEAE33E-5D7A-4A89-B661-C8D92E28463B}"/>
    <dgm:cxn modelId="{E506F0E0-A2D6-43AA-B956-6A0B6F438783}" srcId="{2389C67B-764D-448F-9047-949F1E9E1246}" destId="{0CBD57CF-8DC6-457D-B99A-A616B2F6CBE2}" srcOrd="0" destOrd="0" parTransId="{4FBB5D36-CCD3-4A03-BB94-F604ED491EA6}" sibTransId="{F33AA5BF-E56F-45F8-83F8-9153DD33C241}"/>
    <dgm:cxn modelId="{81281AE8-C6D3-4374-8A26-A05DA4DC9DB2}" srcId="{AE3DD92E-8F14-4109-BF46-E37CE6216D69}" destId="{E007F797-F955-4657-A2CE-917DF165513E}" srcOrd="1" destOrd="0" parTransId="{EE737232-3144-4EAC-BF93-A807A97510DB}" sibTransId="{29CA5654-FA2C-45C8-ABA9-D5DCA17871EA}"/>
    <dgm:cxn modelId="{156389F7-44F3-4B02-A5FB-80678E7586A9}" srcId="{AE3DD92E-8F14-4109-BF46-E37CE6216D69}" destId="{B815B027-62C9-40E6-852B-01B1B8310E5A}" srcOrd="2" destOrd="0" parTransId="{C1914F13-1EAD-4C06-8D16-9261362DCEB0}" sibTransId="{80DF868C-2891-4973-8817-B8E299573FD3}"/>
    <dgm:cxn modelId="{42CE97C6-ABF7-4358-976A-0276951D21E2}" type="presParOf" srcId="{CB089FA3-F905-4FEE-AEE5-5B3F8AD2FB27}" destId="{431DE1AC-57A9-4285-AE9B-955D39EC0AA6}" srcOrd="0" destOrd="0" presId="urn:microsoft.com/office/officeart/2005/8/layout/hList1"/>
    <dgm:cxn modelId="{94376EF2-B8DB-48A9-B8D1-BEAD5030FB0E}" type="presParOf" srcId="{431DE1AC-57A9-4285-AE9B-955D39EC0AA6}" destId="{4A478B73-4849-4DD5-B51A-9F6D4B5AE05B}" srcOrd="0" destOrd="0" presId="urn:microsoft.com/office/officeart/2005/8/layout/hList1"/>
    <dgm:cxn modelId="{540CC4D4-EA76-40A7-A2D0-4508564552B1}" type="presParOf" srcId="{431DE1AC-57A9-4285-AE9B-955D39EC0AA6}" destId="{00D5FCD0-6721-44F2-88D1-53A7B058ACA2}" srcOrd="1" destOrd="0" presId="urn:microsoft.com/office/officeart/2005/8/layout/hList1"/>
    <dgm:cxn modelId="{7E571245-CB78-48E6-A918-A976C89764F0}" type="presParOf" srcId="{CB089FA3-F905-4FEE-AEE5-5B3F8AD2FB27}" destId="{9F55FDA5-1E8E-4B95-8A46-1BD53D22CCE9}" srcOrd="1" destOrd="0" presId="urn:microsoft.com/office/officeart/2005/8/layout/hList1"/>
    <dgm:cxn modelId="{7E8D4D45-1ED6-49D6-A5E1-35871FB9F701}" type="presParOf" srcId="{CB089FA3-F905-4FEE-AEE5-5B3F8AD2FB27}" destId="{FE20A47E-D260-4CD1-8916-F76DF459C78D}" srcOrd="2" destOrd="0" presId="urn:microsoft.com/office/officeart/2005/8/layout/hList1"/>
    <dgm:cxn modelId="{7F75B44B-CA7D-459A-BCBE-72C421B4500B}" type="presParOf" srcId="{FE20A47E-D260-4CD1-8916-F76DF459C78D}" destId="{29145CE7-556D-42A3-BDB4-8817103417F2}" srcOrd="0" destOrd="0" presId="urn:microsoft.com/office/officeart/2005/8/layout/hList1"/>
    <dgm:cxn modelId="{DE8BA647-BB3A-4EE6-9B28-5C5DDB965A59}" type="presParOf" srcId="{FE20A47E-D260-4CD1-8916-F76DF459C78D}" destId="{CD64A0DE-EF8F-4DAD-8AE8-E6D45862709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2EFA7B5-96A8-4DE5-A7FB-8C5D007A6344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885B8F7-7EE5-4A84-B625-70B65A5D9DB3}">
      <dgm:prSet phldrT="[Text]"/>
      <dgm:spPr/>
      <dgm:t>
        <a:bodyPr/>
        <a:lstStyle/>
        <a:p>
          <a:r>
            <a:rPr lang="en-US" dirty="0"/>
            <a:t>Sim</a:t>
          </a:r>
          <a:endParaRPr lang="de-DE" dirty="0"/>
        </a:p>
      </dgm:t>
    </dgm:pt>
    <dgm:pt modelId="{3C55F002-300A-49E9-98E8-CC95F141CE66}" type="parTrans" cxnId="{D2D32CE0-3307-4036-9DC1-3D3DEEC6FD5B}">
      <dgm:prSet/>
      <dgm:spPr/>
      <dgm:t>
        <a:bodyPr/>
        <a:lstStyle/>
        <a:p>
          <a:endParaRPr lang="de-DE"/>
        </a:p>
      </dgm:t>
    </dgm:pt>
    <dgm:pt modelId="{7AF723F0-6CB5-4F9D-9A4D-06E361CEF154}" type="sibTrans" cxnId="{D2D32CE0-3307-4036-9DC1-3D3DEEC6FD5B}">
      <dgm:prSet/>
      <dgm:spPr/>
      <dgm:t>
        <a:bodyPr/>
        <a:lstStyle/>
        <a:p>
          <a:endParaRPr lang="de-DE"/>
        </a:p>
      </dgm:t>
    </dgm:pt>
    <dgm:pt modelId="{A1032001-ABE4-43C1-B754-77DDACD4C743}">
      <dgm:prSet phldrT="[Text]"/>
      <dgm:spPr/>
      <dgm:t>
        <a:bodyPr/>
        <a:lstStyle/>
        <a:p>
          <a:r>
            <a:rPr lang="en-US" dirty="0"/>
            <a:t>IBM QE</a:t>
          </a:r>
          <a:endParaRPr lang="de-DE" dirty="0"/>
        </a:p>
      </dgm:t>
    </dgm:pt>
    <dgm:pt modelId="{FE08F358-E329-4390-9D49-43B678425321}" type="parTrans" cxnId="{7BC09BB5-66DF-45EB-9F9C-10CA5E544726}">
      <dgm:prSet/>
      <dgm:spPr/>
      <dgm:t>
        <a:bodyPr/>
        <a:lstStyle/>
        <a:p>
          <a:endParaRPr lang="de-DE"/>
        </a:p>
      </dgm:t>
    </dgm:pt>
    <dgm:pt modelId="{16E8B3AD-D2E0-4786-832B-57FC317B607B}" type="sibTrans" cxnId="{7BC09BB5-66DF-45EB-9F9C-10CA5E544726}">
      <dgm:prSet/>
      <dgm:spPr/>
      <dgm:t>
        <a:bodyPr/>
        <a:lstStyle/>
        <a:p>
          <a:endParaRPr lang="de-DE"/>
        </a:p>
      </dgm:t>
    </dgm:pt>
    <dgm:pt modelId="{B2455674-C65A-43FD-83B2-64D203829A2B}">
      <dgm:prSet phldrT="[Text]"/>
      <dgm:spPr/>
      <dgm:t>
        <a:bodyPr/>
        <a:lstStyle/>
        <a:p>
          <a:r>
            <a:rPr lang="en-US" dirty="0"/>
            <a:t>Q#</a:t>
          </a:r>
          <a:endParaRPr lang="de-DE" dirty="0"/>
        </a:p>
      </dgm:t>
    </dgm:pt>
    <dgm:pt modelId="{59F2232C-5492-4338-ADC8-0B2EC9AC8661}" type="parTrans" cxnId="{656208A0-94B6-43B2-A791-0222A7BBCCBE}">
      <dgm:prSet/>
      <dgm:spPr/>
      <dgm:t>
        <a:bodyPr/>
        <a:lstStyle/>
        <a:p>
          <a:endParaRPr lang="de-DE"/>
        </a:p>
      </dgm:t>
    </dgm:pt>
    <dgm:pt modelId="{DA53957A-42CA-4FB1-A099-FC65EAAC9DDE}" type="sibTrans" cxnId="{656208A0-94B6-43B2-A791-0222A7BBCCBE}">
      <dgm:prSet/>
      <dgm:spPr/>
      <dgm:t>
        <a:bodyPr/>
        <a:lstStyle/>
        <a:p>
          <a:endParaRPr lang="de-DE"/>
        </a:p>
      </dgm:t>
    </dgm:pt>
    <dgm:pt modelId="{5359F3A2-9AB2-4483-A281-B0A70027B9C3}">
      <dgm:prSet phldrT="[Text]"/>
      <dgm:spPr/>
      <dgm:t>
        <a:bodyPr/>
        <a:lstStyle/>
        <a:p>
          <a:r>
            <a:rPr lang="en-US" dirty="0"/>
            <a:t>Hybrid</a:t>
          </a:r>
          <a:endParaRPr lang="de-DE" dirty="0"/>
        </a:p>
      </dgm:t>
    </dgm:pt>
    <dgm:pt modelId="{A3F789E3-B47C-4F9C-A698-18B4666C5732}" type="parTrans" cxnId="{845CEE72-39FD-4276-B6BB-2B15422AAFCC}">
      <dgm:prSet/>
      <dgm:spPr/>
      <dgm:t>
        <a:bodyPr/>
        <a:lstStyle/>
        <a:p>
          <a:endParaRPr lang="de-DE"/>
        </a:p>
      </dgm:t>
    </dgm:pt>
    <dgm:pt modelId="{6204B17D-E19B-4F06-B456-0144B39F7576}" type="sibTrans" cxnId="{845CEE72-39FD-4276-B6BB-2B15422AAFCC}">
      <dgm:prSet/>
      <dgm:spPr/>
      <dgm:t>
        <a:bodyPr/>
        <a:lstStyle/>
        <a:p>
          <a:endParaRPr lang="de-DE"/>
        </a:p>
      </dgm:t>
    </dgm:pt>
    <dgm:pt modelId="{E7F7007B-C30A-498C-A00E-BDA1704EF374}">
      <dgm:prSet phldrT="[Text]"/>
      <dgm:spPr/>
      <dgm:t>
        <a:bodyPr/>
        <a:lstStyle/>
        <a:p>
          <a:r>
            <a:rPr lang="en-US" dirty="0" err="1"/>
            <a:t>PennyLane</a:t>
          </a:r>
          <a:endParaRPr lang="de-DE" dirty="0"/>
        </a:p>
      </dgm:t>
    </dgm:pt>
    <dgm:pt modelId="{B726D1EC-9844-4AD5-8626-6956A141A577}" type="parTrans" cxnId="{EC5E7837-B4CB-4F5A-BE58-A98CFF6F0E02}">
      <dgm:prSet/>
      <dgm:spPr/>
      <dgm:t>
        <a:bodyPr/>
        <a:lstStyle/>
        <a:p>
          <a:endParaRPr lang="de-DE"/>
        </a:p>
      </dgm:t>
    </dgm:pt>
    <dgm:pt modelId="{BE540514-87EA-4D0E-BCC9-85A5E7139371}" type="sibTrans" cxnId="{EC5E7837-B4CB-4F5A-BE58-A98CFF6F0E02}">
      <dgm:prSet/>
      <dgm:spPr/>
      <dgm:t>
        <a:bodyPr/>
        <a:lstStyle/>
        <a:p>
          <a:endParaRPr lang="de-DE"/>
        </a:p>
      </dgm:t>
    </dgm:pt>
    <dgm:pt modelId="{09ADAE81-A2C0-4AD0-8F91-08D8D41B366E}">
      <dgm:prSet phldrT="[Text]"/>
      <dgm:spPr/>
      <dgm:t>
        <a:bodyPr/>
        <a:lstStyle/>
        <a:p>
          <a:r>
            <a:rPr lang="en-US" dirty="0"/>
            <a:t>Real QC</a:t>
          </a:r>
          <a:endParaRPr lang="de-DE" dirty="0"/>
        </a:p>
      </dgm:t>
    </dgm:pt>
    <dgm:pt modelId="{3B992C31-5ACB-4101-B7FE-1918BBEA5665}" type="parTrans" cxnId="{88BA76ED-3D3E-4AED-A28E-58AE11653BCD}">
      <dgm:prSet/>
      <dgm:spPr/>
      <dgm:t>
        <a:bodyPr/>
        <a:lstStyle/>
        <a:p>
          <a:endParaRPr lang="de-DE"/>
        </a:p>
      </dgm:t>
    </dgm:pt>
    <dgm:pt modelId="{4501369F-FBF8-40BE-BDDD-21A5E1A42AF5}" type="sibTrans" cxnId="{88BA76ED-3D3E-4AED-A28E-58AE11653BCD}">
      <dgm:prSet/>
      <dgm:spPr/>
      <dgm:t>
        <a:bodyPr/>
        <a:lstStyle/>
        <a:p>
          <a:endParaRPr lang="de-DE"/>
        </a:p>
      </dgm:t>
    </dgm:pt>
    <dgm:pt modelId="{2F3754D1-7A45-4E6F-ABFD-853A46A21D1C}" type="pres">
      <dgm:prSet presAssocID="{F2EFA7B5-96A8-4DE5-A7FB-8C5D007A6344}" presName="Name0" presStyleCnt="0">
        <dgm:presLayoutVars>
          <dgm:chMax/>
          <dgm:chPref/>
          <dgm:dir/>
          <dgm:animLvl val="lvl"/>
        </dgm:presLayoutVars>
      </dgm:prSet>
      <dgm:spPr/>
    </dgm:pt>
    <dgm:pt modelId="{48E15E6F-96F5-4D87-A1FC-FCE34C0EDA01}" type="pres">
      <dgm:prSet presAssocID="{7885B8F7-7EE5-4A84-B625-70B65A5D9DB3}" presName="composite" presStyleCnt="0"/>
      <dgm:spPr/>
    </dgm:pt>
    <dgm:pt modelId="{BCA8C10B-DC68-4582-A357-1096251FC254}" type="pres">
      <dgm:prSet presAssocID="{7885B8F7-7EE5-4A84-B625-70B65A5D9DB3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3A7728A2-0E72-40A3-895A-088FAD2521C8}" type="pres">
      <dgm:prSet presAssocID="{7885B8F7-7EE5-4A84-B625-70B65A5D9DB3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B7A8195-B3A5-48E9-8DCC-9D1CD2462AD8}" type="pres">
      <dgm:prSet presAssocID="{7885B8F7-7EE5-4A84-B625-70B65A5D9DB3}" presName="BalanceSpacing" presStyleCnt="0"/>
      <dgm:spPr/>
    </dgm:pt>
    <dgm:pt modelId="{77F52CC4-92D6-499D-80E7-D70068C8C84A}" type="pres">
      <dgm:prSet presAssocID="{7885B8F7-7EE5-4A84-B625-70B65A5D9DB3}" presName="BalanceSpacing1" presStyleCnt="0"/>
      <dgm:spPr/>
    </dgm:pt>
    <dgm:pt modelId="{69277367-CE6E-47E1-87A4-11C40D167C57}" type="pres">
      <dgm:prSet presAssocID="{7AF723F0-6CB5-4F9D-9A4D-06E361CEF154}" presName="Accent1Text" presStyleLbl="node1" presStyleIdx="1" presStyleCnt="6"/>
      <dgm:spPr/>
    </dgm:pt>
    <dgm:pt modelId="{0AE2D288-455F-414E-B6E3-2677BA6C47C7}" type="pres">
      <dgm:prSet presAssocID="{7AF723F0-6CB5-4F9D-9A4D-06E361CEF154}" presName="spaceBetweenRectangles" presStyleCnt="0"/>
      <dgm:spPr/>
    </dgm:pt>
    <dgm:pt modelId="{95FC26E3-5855-4DAB-9470-3B745569FCAB}" type="pres">
      <dgm:prSet presAssocID="{5359F3A2-9AB2-4483-A281-B0A70027B9C3}" presName="composite" presStyleCnt="0"/>
      <dgm:spPr/>
    </dgm:pt>
    <dgm:pt modelId="{E99C3373-44B2-4612-806D-361F699C87C3}" type="pres">
      <dgm:prSet presAssocID="{5359F3A2-9AB2-4483-A281-B0A70027B9C3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85EE9D57-0E3B-4E56-88B9-EBE0153BF63A}" type="pres">
      <dgm:prSet presAssocID="{5359F3A2-9AB2-4483-A281-B0A70027B9C3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4012CA3-9084-4D4B-AD4B-EBBB81056CA5}" type="pres">
      <dgm:prSet presAssocID="{5359F3A2-9AB2-4483-A281-B0A70027B9C3}" presName="BalanceSpacing" presStyleCnt="0"/>
      <dgm:spPr/>
    </dgm:pt>
    <dgm:pt modelId="{90913713-5B56-49BD-BA17-F20247222F98}" type="pres">
      <dgm:prSet presAssocID="{5359F3A2-9AB2-4483-A281-B0A70027B9C3}" presName="BalanceSpacing1" presStyleCnt="0"/>
      <dgm:spPr/>
    </dgm:pt>
    <dgm:pt modelId="{BB539B76-3D5E-4A9C-8B40-9E0E8A8F51F5}" type="pres">
      <dgm:prSet presAssocID="{6204B17D-E19B-4F06-B456-0144B39F7576}" presName="Accent1Text" presStyleLbl="node1" presStyleIdx="3" presStyleCnt="6"/>
      <dgm:spPr/>
    </dgm:pt>
    <dgm:pt modelId="{F186444C-4C06-449A-8D6D-AF6621D2A848}" type="pres">
      <dgm:prSet presAssocID="{6204B17D-E19B-4F06-B456-0144B39F7576}" presName="spaceBetweenRectangles" presStyleCnt="0"/>
      <dgm:spPr/>
    </dgm:pt>
    <dgm:pt modelId="{8EC3E16A-01D8-48A6-B34D-C4874E5C9CF2}" type="pres">
      <dgm:prSet presAssocID="{09ADAE81-A2C0-4AD0-8F91-08D8D41B366E}" presName="composite" presStyleCnt="0"/>
      <dgm:spPr/>
    </dgm:pt>
    <dgm:pt modelId="{EFABA4A5-5CFB-49E3-8490-07BCEB489D1D}" type="pres">
      <dgm:prSet presAssocID="{09ADAE81-A2C0-4AD0-8F91-08D8D41B366E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5B3CEC2E-4DF8-4A8C-8C84-3A8E28EF6B90}" type="pres">
      <dgm:prSet presAssocID="{09ADAE81-A2C0-4AD0-8F91-08D8D41B366E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9733268-FACB-4FE8-A79C-1263F085EC25}" type="pres">
      <dgm:prSet presAssocID="{09ADAE81-A2C0-4AD0-8F91-08D8D41B366E}" presName="BalanceSpacing" presStyleCnt="0"/>
      <dgm:spPr/>
    </dgm:pt>
    <dgm:pt modelId="{7236FA54-DCF6-4E9A-B8A6-F247BEEEB8DC}" type="pres">
      <dgm:prSet presAssocID="{09ADAE81-A2C0-4AD0-8F91-08D8D41B366E}" presName="BalanceSpacing1" presStyleCnt="0"/>
      <dgm:spPr/>
    </dgm:pt>
    <dgm:pt modelId="{8C47BAC0-7521-46D6-8159-9ED9C2232133}" type="pres">
      <dgm:prSet presAssocID="{4501369F-FBF8-40BE-BDDD-21A5E1A42AF5}" presName="Accent1Text" presStyleLbl="node1" presStyleIdx="5" presStyleCnt="6"/>
      <dgm:spPr/>
    </dgm:pt>
  </dgm:ptLst>
  <dgm:cxnLst>
    <dgm:cxn modelId="{B1039601-68B5-4189-B9A7-D6F834DFCD1A}" type="presOf" srcId="{09ADAE81-A2C0-4AD0-8F91-08D8D41B366E}" destId="{EFABA4A5-5CFB-49E3-8490-07BCEB489D1D}" srcOrd="0" destOrd="0" presId="urn:microsoft.com/office/officeart/2008/layout/AlternatingHexagons"/>
    <dgm:cxn modelId="{563E3016-27FE-47F9-A93C-28D6466AC14B}" type="presOf" srcId="{B2455674-C65A-43FD-83B2-64D203829A2B}" destId="{3A7728A2-0E72-40A3-895A-088FAD2521C8}" srcOrd="0" destOrd="0" presId="urn:microsoft.com/office/officeart/2008/layout/AlternatingHexagons"/>
    <dgm:cxn modelId="{9729092F-A4CA-40C3-82F9-27C4B4C7144E}" type="presOf" srcId="{5359F3A2-9AB2-4483-A281-B0A70027B9C3}" destId="{E99C3373-44B2-4612-806D-361F699C87C3}" srcOrd="0" destOrd="0" presId="urn:microsoft.com/office/officeart/2008/layout/AlternatingHexagons"/>
    <dgm:cxn modelId="{EC5E7837-B4CB-4F5A-BE58-A98CFF6F0E02}" srcId="{5359F3A2-9AB2-4483-A281-B0A70027B9C3}" destId="{E7F7007B-C30A-498C-A00E-BDA1704EF374}" srcOrd="0" destOrd="0" parTransId="{B726D1EC-9844-4AD5-8626-6956A141A577}" sibTransId="{BE540514-87EA-4D0E-BCC9-85A5E7139371}"/>
    <dgm:cxn modelId="{77201150-EE47-4814-975E-2AD5A8CBC037}" type="presOf" srcId="{F2EFA7B5-96A8-4DE5-A7FB-8C5D007A6344}" destId="{2F3754D1-7A45-4E6F-ABFD-853A46A21D1C}" srcOrd="0" destOrd="0" presId="urn:microsoft.com/office/officeart/2008/layout/AlternatingHexagons"/>
    <dgm:cxn modelId="{845CEE72-39FD-4276-B6BB-2B15422AAFCC}" srcId="{F2EFA7B5-96A8-4DE5-A7FB-8C5D007A6344}" destId="{5359F3A2-9AB2-4483-A281-B0A70027B9C3}" srcOrd="1" destOrd="0" parTransId="{A3F789E3-B47C-4F9C-A698-18B4666C5732}" sibTransId="{6204B17D-E19B-4F06-B456-0144B39F7576}"/>
    <dgm:cxn modelId="{C11C4358-DD57-4A95-B5AB-924E02626BDD}" type="presOf" srcId="{6204B17D-E19B-4F06-B456-0144B39F7576}" destId="{BB539B76-3D5E-4A9C-8B40-9E0E8A8F51F5}" srcOrd="0" destOrd="0" presId="urn:microsoft.com/office/officeart/2008/layout/AlternatingHexagons"/>
    <dgm:cxn modelId="{02A44C7C-A613-4934-9231-867A50521C75}" type="presOf" srcId="{E7F7007B-C30A-498C-A00E-BDA1704EF374}" destId="{85EE9D57-0E3B-4E56-88B9-EBE0153BF63A}" srcOrd="0" destOrd="0" presId="urn:microsoft.com/office/officeart/2008/layout/AlternatingHexagons"/>
    <dgm:cxn modelId="{656208A0-94B6-43B2-A791-0222A7BBCCBE}" srcId="{7885B8F7-7EE5-4A84-B625-70B65A5D9DB3}" destId="{B2455674-C65A-43FD-83B2-64D203829A2B}" srcOrd="0" destOrd="0" parTransId="{59F2232C-5492-4338-ADC8-0B2EC9AC8661}" sibTransId="{DA53957A-42CA-4FB1-A099-FC65EAAC9DDE}"/>
    <dgm:cxn modelId="{41F578AC-C82C-4175-B9D0-C109AC3C60B0}" type="presOf" srcId="{4501369F-FBF8-40BE-BDDD-21A5E1A42AF5}" destId="{8C47BAC0-7521-46D6-8159-9ED9C2232133}" srcOrd="0" destOrd="0" presId="urn:microsoft.com/office/officeart/2008/layout/AlternatingHexagons"/>
    <dgm:cxn modelId="{7BC09BB5-66DF-45EB-9F9C-10CA5E544726}" srcId="{09ADAE81-A2C0-4AD0-8F91-08D8D41B366E}" destId="{A1032001-ABE4-43C1-B754-77DDACD4C743}" srcOrd="0" destOrd="0" parTransId="{FE08F358-E329-4390-9D49-43B678425321}" sibTransId="{16E8B3AD-D2E0-4786-832B-57FC317B607B}"/>
    <dgm:cxn modelId="{A85907D6-349E-470D-9E41-B3A3733A8492}" type="presOf" srcId="{A1032001-ABE4-43C1-B754-77DDACD4C743}" destId="{5B3CEC2E-4DF8-4A8C-8C84-3A8E28EF6B90}" srcOrd="0" destOrd="0" presId="urn:microsoft.com/office/officeart/2008/layout/AlternatingHexagons"/>
    <dgm:cxn modelId="{D2D32CE0-3307-4036-9DC1-3D3DEEC6FD5B}" srcId="{F2EFA7B5-96A8-4DE5-A7FB-8C5D007A6344}" destId="{7885B8F7-7EE5-4A84-B625-70B65A5D9DB3}" srcOrd="0" destOrd="0" parTransId="{3C55F002-300A-49E9-98E8-CC95F141CE66}" sibTransId="{7AF723F0-6CB5-4F9D-9A4D-06E361CEF154}"/>
    <dgm:cxn modelId="{78F90AED-6AF6-482D-8E4C-4CC54DCF973B}" type="presOf" srcId="{7AF723F0-6CB5-4F9D-9A4D-06E361CEF154}" destId="{69277367-CE6E-47E1-87A4-11C40D167C57}" srcOrd="0" destOrd="0" presId="urn:microsoft.com/office/officeart/2008/layout/AlternatingHexagons"/>
    <dgm:cxn modelId="{88BA76ED-3D3E-4AED-A28E-58AE11653BCD}" srcId="{F2EFA7B5-96A8-4DE5-A7FB-8C5D007A6344}" destId="{09ADAE81-A2C0-4AD0-8F91-08D8D41B366E}" srcOrd="2" destOrd="0" parTransId="{3B992C31-5ACB-4101-B7FE-1918BBEA5665}" sibTransId="{4501369F-FBF8-40BE-BDDD-21A5E1A42AF5}"/>
    <dgm:cxn modelId="{6BB7BFF5-6822-47A1-B4B7-724105C1712F}" type="presOf" srcId="{7885B8F7-7EE5-4A84-B625-70B65A5D9DB3}" destId="{BCA8C10B-DC68-4582-A357-1096251FC254}" srcOrd="0" destOrd="0" presId="urn:microsoft.com/office/officeart/2008/layout/AlternatingHexagons"/>
    <dgm:cxn modelId="{46F615F9-E9DF-4D7B-A5AA-80D7361E57FF}" type="presParOf" srcId="{2F3754D1-7A45-4E6F-ABFD-853A46A21D1C}" destId="{48E15E6F-96F5-4D87-A1FC-FCE34C0EDA01}" srcOrd="0" destOrd="0" presId="urn:microsoft.com/office/officeart/2008/layout/AlternatingHexagons"/>
    <dgm:cxn modelId="{3481506A-E9D3-4792-A905-23450355E2DF}" type="presParOf" srcId="{48E15E6F-96F5-4D87-A1FC-FCE34C0EDA01}" destId="{BCA8C10B-DC68-4582-A357-1096251FC254}" srcOrd="0" destOrd="0" presId="urn:microsoft.com/office/officeart/2008/layout/AlternatingHexagons"/>
    <dgm:cxn modelId="{744C6F53-6E33-4B9C-9B28-07467C2DACF3}" type="presParOf" srcId="{48E15E6F-96F5-4D87-A1FC-FCE34C0EDA01}" destId="{3A7728A2-0E72-40A3-895A-088FAD2521C8}" srcOrd="1" destOrd="0" presId="urn:microsoft.com/office/officeart/2008/layout/AlternatingHexagons"/>
    <dgm:cxn modelId="{E3D25FED-CCA8-458E-B663-1F4F59B4A717}" type="presParOf" srcId="{48E15E6F-96F5-4D87-A1FC-FCE34C0EDA01}" destId="{EB7A8195-B3A5-48E9-8DCC-9D1CD2462AD8}" srcOrd="2" destOrd="0" presId="urn:microsoft.com/office/officeart/2008/layout/AlternatingHexagons"/>
    <dgm:cxn modelId="{510F8CBA-A13E-4975-86C4-BFCA5691EB18}" type="presParOf" srcId="{48E15E6F-96F5-4D87-A1FC-FCE34C0EDA01}" destId="{77F52CC4-92D6-499D-80E7-D70068C8C84A}" srcOrd="3" destOrd="0" presId="urn:microsoft.com/office/officeart/2008/layout/AlternatingHexagons"/>
    <dgm:cxn modelId="{4A512B37-A946-4C15-9777-D9AF3EBCB0FD}" type="presParOf" srcId="{48E15E6F-96F5-4D87-A1FC-FCE34C0EDA01}" destId="{69277367-CE6E-47E1-87A4-11C40D167C57}" srcOrd="4" destOrd="0" presId="urn:microsoft.com/office/officeart/2008/layout/AlternatingHexagons"/>
    <dgm:cxn modelId="{D0DBBA77-28ED-4236-9857-EC3A51069B48}" type="presParOf" srcId="{2F3754D1-7A45-4E6F-ABFD-853A46A21D1C}" destId="{0AE2D288-455F-414E-B6E3-2677BA6C47C7}" srcOrd="1" destOrd="0" presId="urn:microsoft.com/office/officeart/2008/layout/AlternatingHexagons"/>
    <dgm:cxn modelId="{731E999C-8F73-4975-B56A-A881F313EDF5}" type="presParOf" srcId="{2F3754D1-7A45-4E6F-ABFD-853A46A21D1C}" destId="{95FC26E3-5855-4DAB-9470-3B745569FCAB}" srcOrd="2" destOrd="0" presId="urn:microsoft.com/office/officeart/2008/layout/AlternatingHexagons"/>
    <dgm:cxn modelId="{C89C26B2-6328-41DE-B7C1-B4D6E623C737}" type="presParOf" srcId="{95FC26E3-5855-4DAB-9470-3B745569FCAB}" destId="{E99C3373-44B2-4612-806D-361F699C87C3}" srcOrd="0" destOrd="0" presId="urn:microsoft.com/office/officeart/2008/layout/AlternatingHexagons"/>
    <dgm:cxn modelId="{56AC9B0D-C770-43D2-A17F-737DA3807C18}" type="presParOf" srcId="{95FC26E3-5855-4DAB-9470-3B745569FCAB}" destId="{85EE9D57-0E3B-4E56-88B9-EBE0153BF63A}" srcOrd="1" destOrd="0" presId="urn:microsoft.com/office/officeart/2008/layout/AlternatingHexagons"/>
    <dgm:cxn modelId="{1D7A3A98-95AB-46CB-AFAF-763D7C3D075C}" type="presParOf" srcId="{95FC26E3-5855-4DAB-9470-3B745569FCAB}" destId="{24012CA3-9084-4D4B-AD4B-EBBB81056CA5}" srcOrd="2" destOrd="0" presId="urn:microsoft.com/office/officeart/2008/layout/AlternatingHexagons"/>
    <dgm:cxn modelId="{948A4964-71E5-40E6-BA4A-C3BBD929ECAB}" type="presParOf" srcId="{95FC26E3-5855-4DAB-9470-3B745569FCAB}" destId="{90913713-5B56-49BD-BA17-F20247222F98}" srcOrd="3" destOrd="0" presId="urn:microsoft.com/office/officeart/2008/layout/AlternatingHexagons"/>
    <dgm:cxn modelId="{C9E8E279-BDDF-43A3-BCAC-1241180D64B4}" type="presParOf" srcId="{95FC26E3-5855-4DAB-9470-3B745569FCAB}" destId="{BB539B76-3D5E-4A9C-8B40-9E0E8A8F51F5}" srcOrd="4" destOrd="0" presId="urn:microsoft.com/office/officeart/2008/layout/AlternatingHexagons"/>
    <dgm:cxn modelId="{F61D5CDE-6D8F-4BF3-82CA-010519325795}" type="presParOf" srcId="{2F3754D1-7A45-4E6F-ABFD-853A46A21D1C}" destId="{F186444C-4C06-449A-8D6D-AF6621D2A848}" srcOrd="3" destOrd="0" presId="urn:microsoft.com/office/officeart/2008/layout/AlternatingHexagons"/>
    <dgm:cxn modelId="{A2E22552-32A4-4DF1-9976-44CF587A9C46}" type="presParOf" srcId="{2F3754D1-7A45-4E6F-ABFD-853A46A21D1C}" destId="{8EC3E16A-01D8-48A6-B34D-C4874E5C9CF2}" srcOrd="4" destOrd="0" presId="urn:microsoft.com/office/officeart/2008/layout/AlternatingHexagons"/>
    <dgm:cxn modelId="{32C49821-56F9-4469-8B06-699F66909EAA}" type="presParOf" srcId="{8EC3E16A-01D8-48A6-B34D-C4874E5C9CF2}" destId="{EFABA4A5-5CFB-49E3-8490-07BCEB489D1D}" srcOrd="0" destOrd="0" presId="urn:microsoft.com/office/officeart/2008/layout/AlternatingHexagons"/>
    <dgm:cxn modelId="{9E9E2E5A-D428-48BE-953F-67F35AA2EAFA}" type="presParOf" srcId="{8EC3E16A-01D8-48A6-B34D-C4874E5C9CF2}" destId="{5B3CEC2E-4DF8-4A8C-8C84-3A8E28EF6B90}" srcOrd="1" destOrd="0" presId="urn:microsoft.com/office/officeart/2008/layout/AlternatingHexagons"/>
    <dgm:cxn modelId="{5296CB54-06E3-4CD5-B464-AA36A4DC0A04}" type="presParOf" srcId="{8EC3E16A-01D8-48A6-B34D-C4874E5C9CF2}" destId="{49733268-FACB-4FE8-A79C-1263F085EC25}" srcOrd="2" destOrd="0" presId="urn:microsoft.com/office/officeart/2008/layout/AlternatingHexagons"/>
    <dgm:cxn modelId="{C7380819-7662-4852-9244-46EDBBB94FCA}" type="presParOf" srcId="{8EC3E16A-01D8-48A6-B34D-C4874E5C9CF2}" destId="{7236FA54-DCF6-4E9A-B8A6-F247BEEEB8DC}" srcOrd="3" destOrd="0" presId="urn:microsoft.com/office/officeart/2008/layout/AlternatingHexagons"/>
    <dgm:cxn modelId="{CB953898-D761-4407-8ACB-48185A4EDF1C}" type="presParOf" srcId="{8EC3E16A-01D8-48A6-B34D-C4874E5C9CF2}" destId="{8C47BAC0-7521-46D6-8159-9ED9C2232133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378D0-C06C-4EC2-B747-846955A6306B}">
      <dsp:nvSpPr>
        <dsp:cNvPr id="0" name=""/>
        <dsp:cNvSpPr/>
      </dsp:nvSpPr>
      <dsp:spPr>
        <a:xfrm>
          <a:off x="1691" y="890351"/>
          <a:ext cx="2242021" cy="22420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HS MUC</a:t>
          </a:r>
          <a:endParaRPr lang="de-DE" sz="3300" kern="1200" dirty="0"/>
        </a:p>
      </dsp:txBody>
      <dsp:txXfrm>
        <a:off x="330027" y="1218687"/>
        <a:ext cx="1585349" cy="1585349"/>
      </dsp:txXfrm>
    </dsp:sp>
    <dsp:sp modelId="{74E990E1-1A29-4B25-A860-C662E944AFA4}">
      <dsp:nvSpPr>
        <dsp:cNvPr id="0" name=""/>
        <dsp:cNvSpPr/>
      </dsp:nvSpPr>
      <dsp:spPr>
        <a:xfrm>
          <a:off x="2425764" y="1361176"/>
          <a:ext cx="1300372" cy="1300372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100" kern="1200"/>
        </a:p>
      </dsp:txBody>
      <dsp:txXfrm>
        <a:off x="2598128" y="1858438"/>
        <a:ext cx="955644" cy="305848"/>
      </dsp:txXfrm>
    </dsp:sp>
    <dsp:sp modelId="{95A57883-F238-4449-82DB-1AB0E54259E2}">
      <dsp:nvSpPr>
        <dsp:cNvPr id="0" name=""/>
        <dsp:cNvSpPr/>
      </dsp:nvSpPr>
      <dsp:spPr>
        <a:xfrm>
          <a:off x="3908189" y="890351"/>
          <a:ext cx="2242021" cy="22420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Tech Focus</a:t>
          </a:r>
          <a:endParaRPr lang="de-DE" sz="3300" kern="1200" dirty="0"/>
        </a:p>
      </dsp:txBody>
      <dsp:txXfrm>
        <a:off x="4236525" y="1218687"/>
        <a:ext cx="1585349" cy="1585349"/>
      </dsp:txXfrm>
    </dsp:sp>
    <dsp:sp modelId="{5552A0CD-0D4E-4F5F-90D3-55DAD45C30CD}">
      <dsp:nvSpPr>
        <dsp:cNvPr id="0" name=""/>
        <dsp:cNvSpPr/>
      </dsp:nvSpPr>
      <dsp:spPr>
        <a:xfrm>
          <a:off x="6332262" y="1361176"/>
          <a:ext cx="1300372" cy="1300372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4200" kern="1200"/>
        </a:p>
      </dsp:txBody>
      <dsp:txXfrm>
        <a:off x="6504626" y="1629053"/>
        <a:ext cx="955644" cy="764618"/>
      </dsp:txXfrm>
    </dsp:sp>
    <dsp:sp modelId="{BB280FAA-48F4-44E5-8DBB-CFFCB89E95B5}">
      <dsp:nvSpPr>
        <dsp:cNvPr id="0" name=""/>
        <dsp:cNvSpPr/>
      </dsp:nvSpPr>
      <dsp:spPr>
        <a:xfrm>
          <a:off x="7814687" y="890351"/>
          <a:ext cx="2242021" cy="22420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Learning</a:t>
          </a:r>
          <a:endParaRPr lang="de-DE" sz="3300" kern="1200" dirty="0"/>
        </a:p>
      </dsp:txBody>
      <dsp:txXfrm>
        <a:off x="8143023" y="1218687"/>
        <a:ext cx="1585349" cy="1585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59B63-687E-4663-883D-F4D88ED91FAF}">
      <dsp:nvSpPr>
        <dsp:cNvPr id="0" name=""/>
        <dsp:cNvSpPr/>
      </dsp:nvSpPr>
      <dsp:spPr>
        <a:xfrm>
          <a:off x="754379" y="0"/>
          <a:ext cx="8549640" cy="402272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53950-8FEA-48D2-A6FE-EE3201910DE0}">
      <dsp:nvSpPr>
        <dsp:cNvPr id="0" name=""/>
        <dsp:cNvSpPr/>
      </dsp:nvSpPr>
      <dsp:spPr>
        <a:xfrm>
          <a:off x="142428" y="1206817"/>
          <a:ext cx="3017520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Session 1</a:t>
          </a:r>
          <a:endParaRPr lang="de-DE" sz="28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Introduction</a:t>
          </a:r>
          <a:endParaRPr lang="de-DE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Resources</a:t>
          </a:r>
          <a:endParaRPr lang="de-DE" sz="2200" kern="1200"/>
        </a:p>
      </dsp:txBody>
      <dsp:txXfrm>
        <a:off x="220977" y="1285366"/>
        <a:ext cx="2860422" cy="1451992"/>
      </dsp:txXfrm>
    </dsp:sp>
    <dsp:sp modelId="{C99B5E9F-759A-48EE-8777-D9CF67343907}">
      <dsp:nvSpPr>
        <dsp:cNvPr id="0" name=""/>
        <dsp:cNvSpPr/>
      </dsp:nvSpPr>
      <dsp:spPr>
        <a:xfrm>
          <a:off x="3520439" y="1206817"/>
          <a:ext cx="3017520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Session 2</a:t>
          </a:r>
          <a:endParaRPr lang="de-DE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Hardware?</a:t>
          </a:r>
          <a:endParaRPr lang="de-DE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Algorithms</a:t>
          </a:r>
          <a:endParaRPr lang="de-DE" sz="2200" kern="1200"/>
        </a:p>
      </dsp:txBody>
      <dsp:txXfrm>
        <a:off x="3598988" y="1285366"/>
        <a:ext cx="2860422" cy="1451992"/>
      </dsp:txXfrm>
    </dsp:sp>
    <dsp:sp modelId="{CAB0DBBA-8437-4420-AA4F-B8A90EA2691F}">
      <dsp:nvSpPr>
        <dsp:cNvPr id="0" name=""/>
        <dsp:cNvSpPr/>
      </dsp:nvSpPr>
      <dsp:spPr>
        <a:xfrm>
          <a:off x="6898451" y="1206817"/>
          <a:ext cx="3017520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Session 3</a:t>
          </a:r>
          <a:endParaRPr lang="de-DE" sz="28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Machine Learning</a:t>
          </a:r>
          <a:endParaRPr lang="de-DE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Cryptography?</a:t>
          </a:r>
          <a:endParaRPr lang="de-DE" sz="2200" kern="1200" dirty="0"/>
        </a:p>
      </dsp:txBody>
      <dsp:txXfrm>
        <a:off x="6977000" y="1285366"/>
        <a:ext cx="2860422" cy="14519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A7DA4-4DD2-48F7-A2EC-2D0FA17642D9}">
      <dsp:nvSpPr>
        <dsp:cNvPr id="0" name=""/>
        <dsp:cNvSpPr/>
      </dsp:nvSpPr>
      <dsp:spPr>
        <a:xfrm>
          <a:off x="602" y="160824"/>
          <a:ext cx="2351193" cy="1410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IBM</a:t>
          </a:r>
          <a:endParaRPr lang="de-DE" sz="4000" kern="1200" dirty="0"/>
        </a:p>
      </dsp:txBody>
      <dsp:txXfrm>
        <a:off x="602" y="160824"/>
        <a:ext cx="2351193" cy="1410716"/>
      </dsp:txXfrm>
    </dsp:sp>
    <dsp:sp modelId="{0FD74DA6-BC4B-4115-BBB4-E8D8AAC4D0FE}">
      <dsp:nvSpPr>
        <dsp:cNvPr id="0" name=""/>
        <dsp:cNvSpPr/>
      </dsp:nvSpPr>
      <dsp:spPr>
        <a:xfrm>
          <a:off x="2586915" y="160824"/>
          <a:ext cx="2351193" cy="1410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Rigetti</a:t>
          </a:r>
          <a:endParaRPr lang="de-DE" sz="4000" kern="1200" dirty="0"/>
        </a:p>
      </dsp:txBody>
      <dsp:txXfrm>
        <a:off x="2586915" y="160824"/>
        <a:ext cx="2351193" cy="1410716"/>
      </dsp:txXfrm>
    </dsp:sp>
    <dsp:sp modelId="{44F9CE87-21F7-49E0-B883-CF7BA910AFF4}">
      <dsp:nvSpPr>
        <dsp:cNvPr id="0" name=""/>
        <dsp:cNvSpPr/>
      </dsp:nvSpPr>
      <dsp:spPr>
        <a:xfrm>
          <a:off x="602" y="1806659"/>
          <a:ext cx="2351193" cy="1410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D-Wave</a:t>
          </a:r>
          <a:endParaRPr lang="de-DE" sz="4000" kern="1200" dirty="0"/>
        </a:p>
      </dsp:txBody>
      <dsp:txXfrm>
        <a:off x="602" y="1806659"/>
        <a:ext cx="2351193" cy="1410716"/>
      </dsp:txXfrm>
    </dsp:sp>
    <dsp:sp modelId="{8809970F-DE61-448B-A5E5-06D54D9BD036}">
      <dsp:nvSpPr>
        <dsp:cNvPr id="0" name=""/>
        <dsp:cNvSpPr/>
      </dsp:nvSpPr>
      <dsp:spPr>
        <a:xfrm>
          <a:off x="2586915" y="1806659"/>
          <a:ext cx="2351193" cy="1410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Microsoft</a:t>
          </a:r>
          <a:endParaRPr lang="de-DE" sz="4000" kern="1200" dirty="0"/>
        </a:p>
      </dsp:txBody>
      <dsp:txXfrm>
        <a:off x="2586915" y="1806659"/>
        <a:ext cx="2351193" cy="14107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D3CE1-EC84-460F-AEBC-EE012D739D85}">
      <dsp:nvSpPr>
        <dsp:cNvPr id="0" name=""/>
        <dsp:cNvSpPr/>
      </dsp:nvSpPr>
      <dsp:spPr>
        <a:xfrm>
          <a:off x="602" y="161315"/>
          <a:ext cx="2350437" cy="14102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Gates</a:t>
          </a:r>
          <a:endParaRPr lang="de-DE" sz="3700" kern="1200" dirty="0"/>
        </a:p>
      </dsp:txBody>
      <dsp:txXfrm>
        <a:off x="602" y="161315"/>
        <a:ext cx="2350437" cy="1410262"/>
      </dsp:txXfrm>
    </dsp:sp>
    <dsp:sp modelId="{AA5F4894-9AA1-4F78-9585-DF288EA7A66C}">
      <dsp:nvSpPr>
        <dsp:cNvPr id="0" name=""/>
        <dsp:cNvSpPr/>
      </dsp:nvSpPr>
      <dsp:spPr>
        <a:xfrm>
          <a:off x="2586084" y="161315"/>
          <a:ext cx="2350437" cy="14102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Annealing</a:t>
          </a:r>
          <a:endParaRPr lang="de-DE" sz="3700" kern="1200" dirty="0"/>
        </a:p>
      </dsp:txBody>
      <dsp:txXfrm>
        <a:off x="2586084" y="161315"/>
        <a:ext cx="2350437" cy="1410262"/>
      </dsp:txXfrm>
    </dsp:sp>
    <dsp:sp modelId="{E8EF33FE-2DE3-4CCB-A9A5-A00C908F456B}">
      <dsp:nvSpPr>
        <dsp:cNvPr id="0" name=""/>
        <dsp:cNvSpPr/>
      </dsp:nvSpPr>
      <dsp:spPr>
        <a:xfrm>
          <a:off x="602" y="1806621"/>
          <a:ext cx="2350437" cy="14102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Simulation</a:t>
          </a:r>
          <a:endParaRPr lang="de-DE" sz="3700" kern="1200" dirty="0"/>
        </a:p>
      </dsp:txBody>
      <dsp:txXfrm>
        <a:off x="602" y="1806621"/>
        <a:ext cx="2350437" cy="1410262"/>
      </dsp:txXfrm>
    </dsp:sp>
    <dsp:sp modelId="{40AD9BAB-E46A-4312-8D63-F5185AFD1D04}">
      <dsp:nvSpPr>
        <dsp:cNvPr id="0" name=""/>
        <dsp:cNvSpPr/>
      </dsp:nvSpPr>
      <dsp:spPr>
        <a:xfrm>
          <a:off x="2586084" y="1806621"/>
          <a:ext cx="2350437" cy="14102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Network</a:t>
          </a:r>
          <a:endParaRPr lang="de-DE" sz="3700" kern="1200" dirty="0"/>
        </a:p>
      </dsp:txBody>
      <dsp:txXfrm>
        <a:off x="2586084" y="1806621"/>
        <a:ext cx="2350437" cy="14102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765D0-9F00-4A55-9FAD-8839443C2D96}">
      <dsp:nvSpPr>
        <dsp:cNvPr id="0" name=""/>
        <dsp:cNvSpPr/>
      </dsp:nvSpPr>
      <dsp:spPr>
        <a:xfrm>
          <a:off x="1436258" y="1296"/>
          <a:ext cx="2512582" cy="15075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C: Initialize </a:t>
          </a:r>
          <a:r>
            <a:rPr lang="en-US" sz="3200" kern="1200" dirty="0" err="1"/>
            <a:t>Qbits</a:t>
          </a:r>
          <a:endParaRPr lang="de-DE" sz="3200" kern="1200" dirty="0"/>
        </a:p>
      </dsp:txBody>
      <dsp:txXfrm>
        <a:off x="1480413" y="45451"/>
        <a:ext cx="2424272" cy="1419239"/>
      </dsp:txXfrm>
    </dsp:sp>
    <dsp:sp modelId="{6F77D205-DA9A-4199-A64F-76A1BD228D7D}">
      <dsp:nvSpPr>
        <dsp:cNvPr id="0" name=""/>
        <dsp:cNvSpPr/>
      </dsp:nvSpPr>
      <dsp:spPr>
        <a:xfrm>
          <a:off x="4169947" y="443511"/>
          <a:ext cx="532667" cy="6231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600" kern="1200"/>
        </a:p>
      </dsp:txBody>
      <dsp:txXfrm>
        <a:off x="4169947" y="568135"/>
        <a:ext cx="372867" cy="373872"/>
      </dsp:txXfrm>
    </dsp:sp>
    <dsp:sp modelId="{4892A463-6F15-4AAF-8D1F-3C72343A245F}">
      <dsp:nvSpPr>
        <dsp:cNvPr id="0" name=""/>
        <dsp:cNvSpPr/>
      </dsp:nvSpPr>
      <dsp:spPr>
        <a:xfrm>
          <a:off x="4953873" y="1296"/>
          <a:ext cx="2512582" cy="15075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C: Set relationships</a:t>
          </a:r>
          <a:endParaRPr lang="de-DE" sz="3200" kern="1200" dirty="0"/>
        </a:p>
      </dsp:txBody>
      <dsp:txXfrm>
        <a:off x="4998028" y="45451"/>
        <a:ext cx="2424272" cy="1419239"/>
      </dsp:txXfrm>
    </dsp:sp>
    <dsp:sp modelId="{8EE1A233-C62B-4183-AB3B-87EC585E0E82}">
      <dsp:nvSpPr>
        <dsp:cNvPr id="0" name=""/>
        <dsp:cNvSpPr/>
      </dsp:nvSpPr>
      <dsp:spPr>
        <a:xfrm rot="5400000">
          <a:off x="5943830" y="1684726"/>
          <a:ext cx="532667" cy="6231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600" kern="1200"/>
        </a:p>
      </dsp:txBody>
      <dsp:txXfrm rot="-5400000">
        <a:off x="6023228" y="1729952"/>
        <a:ext cx="373872" cy="372867"/>
      </dsp:txXfrm>
    </dsp:sp>
    <dsp:sp modelId="{A4E182D9-285A-436A-BA96-971A78631A6C}">
      <dsp:nvSpPr>
        <dsp:cNvPr id="0" name=""/>
        <dsp:cNvSpPr/>
      </dsp:nvSpPr>
      <dsp:spPr>
        <a:xfrm>
          <a:off x="4953873" y="2513878"/>
          <a:ext cx="2512582" cy="15075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P: Quantum process</a:t>
          </a:r>
          <a:endParaRPr lang="de-DE" sz="3200" kern="1200" dirty="0"/>
        </a:p>
      </dsp:txBody>
      <dsp:txXfrm>
        <a:off x="4998028" y="2558033"/>
        <a:ext cx="2424272" cy="1419239"/>
      </dsp:txXfrm>
    </dsp:sp>
    <dsp:sp modelId="{B199DA53-E6C5-4C81-A5B6-534C0AED29E7}">
      <dsp:nvSpPr>
        <dsp:cNvPr id="0" name=""/>
        <dsp:cNvSpPr/>
      </dsp:nvSpPr>
      <dsp:spPr>
        <a:xfrm rot="10800000">
          <a:off x="4200098" y="2956093"/>
          <a:ext cx="532667" cy="6231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600" kern="1200"/>
        </a:p>
      </dsp:txBody>
      <dsp:txXfrm rot="10800000">
        <a:off x="4359898" y="3080717"/>
        <a:ext cx="372867" cy="373872"/>
      </dsp:txXfrm>
    </dsp:sp>
    <dsp:sp modelId="{B63A053F-E24B-4D24-838C-35A3D5A8EAFA}">
      <dsp:nvSpPr>
        <dsp:cNvPr id="0" name=""/>
        <dsp:cNvSpPr/>
      </dsp:nvSpPr>
      <dsp:spPr>
        <a:xfrm>
          <a:off x="1436258" y="2513878"/>
          <a:ext cx="2512582" cy="15075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C: Measure</a:t>
          </a:r>
          <a:endParaRPr lang="de-DE" sz="3200" kern="1200" dirty="0"/>
        </a:p>
      </dsp:txBody>
      <dsp:txXfrm>
        <a:off x="1480413" y="2558033"/>
        <a:ext cx="2424272" cy="14192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78B73-4849-4DD5-B51A-9F6D4B5AE05B}">
      <dsp:nvSpPr>
        <dsp:cNvPr id="0" name=""/>
        <dsp:cNvSpPr/>
      </dsp:nvSpPr>
      <dsp:spPr>
        <a:xfrm>
          <a:off x="31" y="845100"/>
          <a:ext cx="3034024" cy="115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Courses</a:t>
          </a:r>
          <a:endParaRPr lang="de-DE" sz="4000" kern="1200" dirty="0"/>
        </a:p>
      </dsp:txBody>
      <dsp:txXfrm>
        <a:off x="31" y="845100"/>
        <a:ext cx="3034024" cy="1152000"/>
      </dsp:txXfrm>
    </dsp:sp>
    <dsp:sp modelId="{00D5FCD0-6721-44F2-88D1-53A7B058ACA2}">
      <dsp:nvSpPr>
        <dsp:cNvPr id="0" name=""/>
        <dsp:cNvSpPr/>
      </dsp:nvSpPr>
      <dsp:spPr>
        <a:xfrm>
          <a:off x="31" y="1997100"/>
          <a:ext cx="3034024" cy="2415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/>
            <a:t>edX</a:t>
          </a:r>
          <a:endParaRPr lang="de-DE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/>
            <a:t>Udemy</a:t>
          </a:r>
          <a:endParaRPr lang="de-DE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 err="1"/>
            <a:t>Youtube</a:t>
          </a:r>
          <a:endParaRPr lang="de-DE" sz="4000" kern="1200" dirty="0"/>
        </a:p>
      </dsp:txBody>
      <dsp:txXfrm>
        <a:off x="31" y="1997100"/>
        <a:ext cx="3034024" cy="2415599"/>
      </dsp:txXfrm>
    </dsp:sp>
    <dsp:sp modelId="{29145CE7-556D-42A3-BDB4-8817103417F2}">
      <dsp:nvSpPr>
        <dsp:cNvPr id="0" name=""/>
        <dsp:cNvSpPr/>
      </dsp:nvSpPr>
      <dsp:spPr>
        <a:xfrm>
          <a:off x="3458819" y="845100"/>
          <a:ext cx="3034024" cy="115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Git/Codes</a:t>
          </a:r>
          <a:endParaRPr lang="de-DE" sz="4000" kern="1200" dirty="0"/>
        </a:p>
      </dsp:txBody>
      <dsp:txXfrm>
        <a:off x="3458819" y="845100"/>
        <a:ext cx="3034024" cy="1152000"/>
      </dsp:txXfrm>
    </dsp:sp>
    <dsp:sp modelId="{CD64A0DE-EF8F-4DAD-8AE8-E6D45862709D}">
      <dsp:nvSpPr>
        <dsp:cNvPr id="0" name=""/>
        <dsp:cNvSpPr/>
      </dsp:nvSpPr>
      <dsp:spPr>
        <a:xfrm>
          <a:off x="3458819" y="1997100"/>
          <a:ext cx="3034024" cy="2415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 err="1"/>
            <a:t>Qskit</a:t>
          </a:r>
          <a:endParaRPr lang="de-DE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/>
            <a:t>Q#</a:t>
          </a:r>
          <a:endParaRPr lang="de-DE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 err="1"/>
            <a:t>PennyLane</a:t>
          </a:r>
          <a:endParaRPr lang="de-DE" sz="4000" kern="1200" dirty="0"/>
        </a:p>
      </dsp:txBody>
      <dsp:txXfrm>
        <a:off x="3458819" y="1997100"/>
        <a:ext cx="3034024" cy="24155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8C10B-DC68-4582-A357-1096251FC254}">
      <dsp:nvSpPr>
        <dsp:cNvPr id="0" name=""/>
        <dsp:cNvSpPr/>
      </dsp:nvSpPr>
      <dsp:spPr>
        <a:xfrm rot="5400000">
          <a:off x="2746125" y="313468"/>
          <a:ext cx="1803576" cy="156911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Sim</a:t>
          </a:r>
          <a:endParaRPr lang="de-DE" sz="2500" kern="1200" dirty="0"/>
        </a:p>
      </dsp:txBody>
      <dsp:txXfrm rot="-5400000">
        <a:off x="3107877" y="477293"/>
        <a:ext cx="1080071" cy="1241462"/>
      </dsp:txXfrm>
    </dsp:sp>
    <dsp:sp modelId="{3A7728A2-0E72-40A3-895A-088FAD2521C8}">
      <dsp:nvSpPr>
        <dsp:cNvPr id="0" name=""/>
        <dsp:cNvSpPr/>
      </dsp:nvSpPr>
      <dsp:spPr>
        <a:xfrm>
          <a:off x="4480083" y="556951"/>
          <a:ext cx="2012791" cy="1082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Q#</a:t>
          </a:r>
          <a:endParaRPr lang="de-DE" sz="2500" kern="1200" dirty="0"/>
        </a:p>
      </dsp:txBody>
      <dsp:txXfrm>
        <a:off x="4480083" y="556951"/>
        <a:ext cx="2012791" cy="1082145"/>
      </dsp:txXfrm>
    </dsp:sp>
    <dsp:sp modelId="{69277367-CE6E-47E1-87A4-11C40D167C57}">
      <dsp:nvSpPr>
        <dsp:cNvPr id="0" name=""/>
        <dsp:cNvSpPr/>
      </dsp:nvSpPr>
      <dsp:spPr>
        <a:xfrm rot="5400000">
          <a:off x="1051485" y="313468"/>
          <a:ext cx="1803576" cy="156911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 rot="-5400000">
        <a:off x="1413237" y="477293"/>
        <a:ext cx="1080071" cy="1241462"/>
      </dsp:txXfrm>
    </dsp:sp>
    <dsp:sp modelId="{E99C3373-44B2-4612-806D-361F699C87C3}">
      <dsp:nvSpPr>
        <dsp:cNvPr id="0" name=""/>
        <dsp:cNvSpPr/>
      </dsp:nvSpPr>
      <dsp:spPr>
        <a:xfrm rot="5400000">
          <a:off x="1895558" y="1844344"/>
          <a:ext cx="1803576" cy="156911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Hybrid</a:t>
          </a:r>
          <a:endParaRPr lang="de-DE" sz="2500" kern="1200" dirty="0"/>
        </a:p>
      </dsp:txBody>
      <dsp:txXfrm rot="-5400000">
        <a:off x="2257310" y="2008169"/>
        <a:ext cx="1080071" cy="1241462"/>
      </dsp:txXfrm>
    </dsp:sp>
    <dsp:sp modelId="{85EE9D57-0E3B-4E56-88B9-EBE0153BF63A}">
      <dsp:nvSpPr>
        <dsp:cNvPr id="0" name=""/>
        <dsp:cNvSpPr/>
      </dsp:nvSpPr>
      <dsp:spPr>
        <a:xfrm>
          <a:off x="0" y="2087827"/>
          <a:ext cx="1947862" cy="1082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PennyLane</a:t>
          </a:r>
          <a:endParaRPr lang="de-DE" sz="2500" kern="1200" dirty="0"/>
        </a:p>
      </dsp:txBody>
      <dsp:txXfrm>
        <a:off x="0" y="2087827"/>
        <a:ext cx="1947862" cy="1082145"/>
      </dsp:txXfrm>
    </dsp:sp>
    <dsp:sp modelId="{BB539B76-3D5E-4A9C-8B40-9E0E8A8F51F5}">
      <dsp:nvSpPr>
        <dsp:cNvPr id="0" name=""/>
        <dsp:cNvSpPr/>
      </dsp:nvSpPr>
      <dsp:spPr>
        <a:xfrm rot="5400000">
          <a:off x="3590199" y="1844344"/>
          <a:ext cx="1803576" cy="156911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 rot="-5400000">
        <a:off x="3951951" y="2008169"/>
        <a:ext cx="1080071" cy="1241462"/>
      </dsp:txXfrm>
    </dsp:sp>
    <dsp:sp modelId="{EFABA4A5-5CFB-49E3-8490-07BCEB489D1D}">
      <dsp:nvSpPr>
        <dsp:cNvPr id="0" name=""/>
        <dsp:cNvSpPr/>
      </dsp:nvSpPr>
      <dsp:spPr>
        <a:xfrm rot="5400000">
          <a:off x="2746125" y="3375219"/>
          <a:ext cx="1803576" cy="156911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Real QC</a:t>
          </a:r>
          <a:endParaRPr lang="de-DE" sz="2500" kern="1200" dirty="0"/>
        </a:p>
      </dsp:txBody>
      <dsp:txXfrm rot="-5400000">
        <a:off x="3107877" y="3539044"/>
        <a:ext cx="1080071" cy="1241462"/>
      </dsp:txXfrm>
    </dsp:sp>
    <dsp:sp modelId="{5B3CEC2E-4DF8-4A8C-8C84-3A8E28EF6B90}">
      <dsp:nvSpPr>
        <dsp:cNvPr id="0" name=""/>
        <dsp:cNvSpPr/>
      </dsp:nvSpPr>
      <dsp:spPr>
        <a:xfrm>
          <a:off x="4480083" y="3618702"/>
          <a:ext cx="2012791" cy="1082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IBM QE</a:t>
          </a:r>
          <a:endParaRPr lang="de-DE" sz="2500" kern="1200" dirty="0"/>
        </a:p>
      </dsp:txBody>
      <dsp:txXfrm>
        <a:off x="4480083" y="3618702"/>
        <a:ext cx="2012791" cy="1082145"/>
      </dsp:txXfrm>
    </dsp:sp>
    <dsp:sp modelId="{8C47BAC0-7521-46D6-8159-9ED9C2232133}">
      <dsp:nvSpPr>
        <dsp:cNvPr id="0" name=""/>
        <dsp:cNvSpPr/>
      </dsp:nvSpPr>
      <dsp:spPr>
        <a:xfrm rot="5400000">
          <a:off x="1051485" y="3375219"/>
          <a:ext cx="1803576" cy="156911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 rot="-5400000">
        <a:off x="1413237" y="3539044"/>
        <a:ext cx="1080071" cy="1241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6882-4259-4F78-AD30-B022691A11D6}" type="datetimeFigureOut">
              <a:rPr lang="de-DE" smtClean="0"/>
              <a:t>21.02.2020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671C-9805-41E8-AFF6-AB322207F27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47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6882-4259-4F78-AD30-B022691A11D6}" type="datetimeFigureOut">
              <a:rPr lang="de-DE" smtClean="0"/>
              <a:t>21.02.2020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671C-9805-41E8-AFF6-AB322207F2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41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6882-4259-4F78-AD30-B022691A11D6}" type="datetimeFigureOut">
              <a:rPr lang="de-DE" smtClean="0"/>
              <a:t>21.02.2020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671C-9805-41E8-AFF6-AB322207F2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45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6882-4259-4F78-AD30-B022691A11D6}" type="datetimeFigureOut">
              <a:rPr lang="de-DE" smtClean="0"/>
              <a:t>21.02.2020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671C-9805-41E8-AFF6-AB322207F2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37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6882-4259-4F78-AD30-B022691A11D6}" type="datetimeFigureOut">
              <a:rPr lang="de-DE" smtClean="0"/>
              <a:t>21.02.2020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671C-9805-41E8-AFF6-AB322207F27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5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6882-4259-4F78-AD30-B022691A11D6}" type="datetimeFigureOut">
              <a:rPr lang="de-DE" smtClean="0"/>
              <a:t>21.02.2020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671C-9805-41E8-AFF6-AB322207F2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443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6882-4259-4F78-AD30-B022691A11D6}" type="datetimeFigureOut">
              <a:rPr lang="de-DE" smtClean="0"/>
              <a:t>21.02.2020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671C-9805-41E8-AFF6-AB322207F2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9877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6882-4259-4F78-AD30-B022691A11D6}" type="datetimeFigureOut">
              <a:rPr lang="de-DE" smtClean="0"/>
              <a:t>21.02.2020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671C-9805-41E8-AFF6-AB322207F2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95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6882-4259-4F78-AD30-B022691A11D6}" type="datetimeFigureOut">
              <a:rPr lang="de-DE" smtClean="0"/>
              <a:t>21.02.2020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671C-9805-41E8-AFF6-AB322207F2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57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D36882-4259-4F78-AD30-B022691A11D6}" type="datetimeFigureOut">
              <a:rPr lang="de-DE" smtClean="0"/>
              <a:t>21.02.2020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C2671C-9805-41E8-AFF6-AB322207F2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0045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6882-4259-4F78-AD30-B022691A11D6}" type="datetimeFigureOut">
              <a:rPr lang="de-DE" smtClean="0"/>
              <a:t>21.02.2020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671C-9805-41E8-AFF6-AB322207F2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03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D36882-4259-4F78-AD30-B022691A11D6}" type="datetimeFigureOut">
              <a:rPr lang="de-DE" smtClean="0"/>
              <a:t>21.02.2020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C2671C-9805-41E8-AFF6-AB322207F27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00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6B767F-C52D-40DF-8C5C-CA6917072F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Quantum Computing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1F85B2-A3FD-4DC3-ABFB-EADB15CD05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995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002320-AA6F-41A0-9E79-D42DA7C6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C1E4F27-C560-4D92-B0B1-93FC40FE6B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14935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58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80BAE-032A-485A-93FA-F9650EAC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9C98A58-4AAE-4A16-89E7-A9C7833F4E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60541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27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E28CA-061B-4CDB-A3BB-608A8A15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Players &amp; Methods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84C351-7BFF-4F5A-A68B-A658BE1B14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2F3CBEA1-ECAB-4F56-88A3-0A4E9A54C2D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91163471"/>
              </p:ext>
            </p:extLst>
          </p:nvPr>
        </p:nvGraphicFramePr>
        <p:xfrm>
          <a:off x="1096963" y="2582863"/>
          <a:ext cx="4938712" cy="337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D4A633E-DDFF-4C9D-9C26-13BD5CB92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73680611-500C-495A-A3CC-6DC7E2853F8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10878265"/>
              </p:ext>
            </p:extLst>
          </p:nvPr>
        </p:nvGraphicFramePr>
        <p:xfrm>
          <a:off x="6218238" y="2582863"/>
          <a:ext cx="4937125" cy="337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8204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70A5E59-9AA5-498B-935A-D8578E70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practically work?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6720DBB-6F41-4EBD-BD15-A4A0AF75D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" name="Inhaltsplatzhalter 11" descr="Ein Bild, das Ball, Zeichnung enthält.&#10;&#10;Automatisch generierte Beschreibung">
            <a:extLst>
              <a:ext uri="{FF2B5EF4-FFF2-40B4-BE49-F238E27FC236}">
                <a16:creationId xmlns:a16="http://schemas.microsoft.com/office/drawing/2014/main" id="{59245213-CDBE-4128-8978-79533810D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139" y="266699"/>
            <a:ext cx="6101773" cy="6101773"/>
          </a:xfrm>
        </p:spPr>
      </p:pic>
    </p:spTree>
    <p:extLst>
      <p:ext uri="{BB962C8B-B14F-4D97-AF65-F5344CB8AC3E}">
        <p14:creationId xmlns:p14="http://schemas.microsoft.com/office/powerpoint/2010/main" val="415661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33DA7-9975-44C8-B601-E8F38E19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computing pipeline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7CFC5C1-491C-4105-AA05-0805167C97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533012"/>
              </p:ext>
            </p:extLst>
          </p:nvPr>
        </p:nvGraphicFramePr>
        <p:xfrm>
          <a:off x="1675123" y="1863041"/>
          <a:ext cx="8902714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703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450A5-821C-4782-BDAE-DD17F308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Resources</a:t>
            </a:r>
            <a:endParaRPr lang="de-DE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B7816D33-7987-40B9-9DAF-454958A441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943204"/>
              </p:ext>
            </p:extLst>
          </p:nvPr>
        </p:nvGraphicFramePr>
        <p:xfrm>
          <a:off x="4800600" y="731838"/>
          <a:ext cx="6492875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153559-25A7-468C-BF2F-96B1A8CDB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51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C4735-6A1E-46D9-8CEB-BDC1E2C96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de-DE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A5D97346-E106-42F8-A177-C2EACCAEEC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041589"/>
              </p:ext>
            </p:extLst>
          </p:nvPr>
        </p:nvGraphicFramePr>
        <p:xfrm>
          <a:off x="4800600" y="731838"/>
          <a:ext cx="6492875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EE4F7F-CA44-41CC-AFB3-6C0DA4082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15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6B4AC7-215D-46A5-BACD-3594C896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  <a:endParaRPr lang="de-DE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E22D6FF-50DA-4124-AF1C-7F74071C7F4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AEBF5F-8111-4076-806A-14A411473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725955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TM02900769[[fn=Rückblick]]</Template>
  <TotalTime>0</TotalTime>
  <Words>85</Words>
  <Application>Microsoft Office PowerPoint</Application>
  <PresentationFormat>Breitbild</PresentationFormat>
  <Paragraphs>48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Rückblick</vt:lpstr>
      <vt:lpstr>Quantum Computing</vt:lpstr>
      <vt:lpstr>Background</vt:lpstr>
      <vt:lpstr>Goal</vt:lpstr>
      <vt:lpstr>Players &amp; Methods</vt:lpstr>
      <vt:lpstr>How does it practically work?</vt:lpstr>
      <vt:lpstr>Quantum computing pipeline</vt:lpstr>
      <vt:lpstr>Learning Resources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Computing</dc:title>
  <dc:creator>Kumar Rahul, mVISE AG</dc:creator>
  <cp:lastModifiedBy>Kumar Rahul, mVISE AG</cp:lastModifiedBy>
  <cp:revision>10</cp:revision>
  <dcterms:created xsi:type="dcterms:W3CDTF">2020-02-21T12:01:12Z</dcterms:created>
  <dcterms:modified xsi:type="dcterms:W3CDTF">2020-02-21T15:39:37Z</dcterms:modified>
</cp:coreProperties>
</file>