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626" r:id="rId3"/>
    <p:sldId id="627" r:id="rId4"/>
    <p:sldId id="632" r:id="rId5"/>
    <p:sldId id="639" r:id="rId6"/>
    <p:sldId id="633" r:id="rId7"/>
    <p:sldId id="641" r:id="rId8"/>
    <p:sldId id="634" r:id="rId9"/>
    <p:sldId id="628" r:id="rId10"/>
    <p:sldId id="635" r:id="rId11"/>
    <p:sldId id="636" r:id="rId12"/>
    <p:sldId id="642" r:id="rId13"/>
    <p:sldId id="629" r:id="rId14"/>
    <p:sldId id="637" r:id="rId15"/>
    <p:sldId id="643" r:id="rId16"/>
    <p:sldId id="638" r:id="rId17"/>
    <p:sldId id="649" r:id="rId18"/>
    <p:sldId id="648" r:id="rId19"/>
    <p:sldId id="645" r:id="rId20"/>
    <p:sldId id="644" r:id="rId21"/>
    <p:sldId id="646" r:id="rId22"/>
    <p:sldId id="653" r:id="rId23"/>
    <p:sldId id="647" r:id="rId24"/>
    <p:sldId id="624" r:id="rId25"/>
    <p:sldId id="625" r:id="rId26"/>
    <p:sldId id="640" r:id="rId27"/>
    <p:sldId id="654" r:id="rId28"/>
  </p:sldIdLst>
  <p:sldSz cx="12192000" cy="6858000"/>
  <p:notesSz cx="7102475" cy="10233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1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C4750-F4DA-485F-AE26-A9C11498D5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AE8B4EB-2946-4432-9DF5-9B99B331CB60}">
      <dgm:prSet phldrT="[Text]"/>
      <dgm:spPr/>
      <dgm:t>
        <a:bodyPr/>
        <a:lstStyle/>
        <a:p>
          <a:r>
            <a:rPr lang="en-US" dirty="0"/>
            <a:t>Spin</a:t>
          </a:r>
          <a:endParaRPr lang="de-DE" dirty="0"/>
        </a:p>
      </dgm:t>
    </dgm:pt>
    <dgm:pt modelId="{BD5FD4DC-FEC9-43D8-BD11-43E4CA20BC88}" type="parTrans" cxnId="{480075BD-B786-492A-BF0D-E90E868F8098}">
      <dgm:prSet/>
      <dgm:spPr/>
      <dgm:t>
        <a:bodyPr/>
        <a:lstStyle/>
        <a:p>
          <a:endParaRPr lang="de-DE"/>
        </a:p>
      </dgm:t>
    </dgm:pt>
    <dgm:pt modelId="{0AFE334A-E968-4E7E-8D89-3126FDF57493}" type="sibTrans" cxnId="{480075BD-B786-492A-BF0D-E90E868F8098}">
      <dgm:prSet/>
      <dgm:spPr/>
      <dgm:t>
        <a:bodyPr/>
        <a:lstStyle/>
        <a:p>
          <a:endParaRPr lang="de-DE"/>
        </a:p>
      </dgm:t>
    </dgm:pt>
    <dgm:pt modelId="{95446B01-273E-413A-A6B1-2FA53BEB255C}">
      <dgm:prSet phldrT="[Text]"/>
      <dgm:spPr/>
      <dgm:t>
        <a:bodyPr/>
        <a:lstStyle/>
        <a:p>
          <a:r>
            <a:rPr lang="en-US" dirty="0"/>
            <a:t>NV center</a:t>
          </a:r>
          <a:endParaRPr lang="de-DE" dirty="0"/>
        </a:p>
      </dgm:t>
    </dgm:pt>
    <dgm:pt modelId="{81162DC3-DBBC-4463-8A99-F54507841867}" type="parTrans" cxnId="{DFA0E731-D453-4318-9A06-3113443EDD56}">
      <dgm:prSet/>
      <dgm:spPr/>
      <dgm:t>
        <a:bodyPr/>
        <a:lstStyle/>
        <a:p>
          <a:endParaRPr lang="de-DE"/>
        </a:p>
      </dgm:t>
    </dgm:pt>
    <dgm:pt modelId="{3BDF6E57-3B1D-4602-9785-451A41FC442F}" type="sibTrans" cxnId="{DFA0E731-D453-4318-9A06-3113443EDD56}">
      <dgm:prSet/>
      <dgm:spPr/>
      <dgm:t>
        <a:bodyPr/>
        <a:lstStyle/>
        <a:p>
          <a:endParaRPr lang="de-DE"/>
        </a:p>
      </dgm:t>
    </dgm:pt>
    <dgm:pt modelId="{33808BC7-AE40-445F-BBB1-E04A35CE0A58}">
      <dgm:prSet phldrT="[Text]"/>
      <dgm:spPr/>
      <dgm:t>
        <a:bodyPr/>
        <a:lstStyle/>
        <a:p>
          <a:r>
            <a:rPr lang="en-US" dirty="0"/>
            <a:t>Superconducting</a:t>
          </a:r>
          <a:endParaRPr lang="de-DE" dirty="0"/>
        </a:p>
      </dgm:t>
    </dgm:pt>
    <dgm:pt modelId="{BBE5DAA4-7837-460A-8260-87133958E8BF}" type="parTrans" cxnId="{448BC45F-4207-4C20-A40E-3B227A3A27DB}">
      <dgm:prSet/>
      <dgm:spPr/>
      <dgm:t>
        <a:bodyPr/>
        <a:lstStyle/>
        <a:p>
          <a:endParaRPr lang="de-DE"/>
        </a:p>
      </dgm:t>
    </dgm:pt>
    <dgm:pt modelId="{31CF3C2B-A419-49FA-BF1D-7EA158AE786F}" type="sibTrans" cxnId="{448BC45F-4207-4C20-A40E-3B227A3A27DB}">
      <dgm:prSet/>
      <dgm:spPr/>
      <dgm:t>
        <a:bodyPr/>
        <a:lstStyle/>
        <a:p>
          <a:endParaRPr lang="de-DE"/>
        </a:p>
      </dgm:t>
    </dgm:pt>
    <dgm:pt modelId="{E9A44C02-6386-4C4E-B2D1-8A15C7CAB55B}">
      <dgm:prSet phldrT="[Text]"/>
      <dgm:spPr/>
      <dgm:t>
        <a:bodyPr/>
        <a:lstStyle/>
        <a:p>
          <a:r>
            <a:rPr lang="en-US" dirty="0"/>
            <a:t>Topological</a:t>
          </a:r>
          <a:endParaRPr lang="de-DE" dirty="0"/>
        </a:p>
      </dgm:t>
    </dgm:pt>
    <dgm:pt modelId="{FD0AD3F7-9B6C-4C14-A4DF-59145BC805DC}" type="parTrans" cxnId="{8EC8C83D-E6FE-4A93-A5D0-0CD3DD3A92A3}">
      <dgm:prSet/>
      <dgm:spPr/>
      <dgm:t>
        <a:bodyPr/>
        <a:lstStyle/>
        <a:p>
          <a:endParaRPr lang="de-DE"/>
        </a:p>
      </dgm:t>
    </dgm:pt>
    <dgm:pt modelId="{434991E5-7798-436B-AF4E-BC8D47CA3327}" type="sibTrans" cxnId="{8EC8C83D-E6FE-4A93-A5D0-0CD3DD3A92A3}">
      <dgm:prSet/>
      <dgm:spPr/>
      <dgm:t>
        <a:bodyPr/>
        <a:lstStyle/>
        <a:p>
          <a:endParaRPr lang="de-DE"/>
        </a:p>
      </dgm:t>
    </dgm:pt>
    <dgm:pt modelId="{CA6DBF27-6FEA-46F3-988B-70E6DA23EC89}" type="pres">
      <dgm:prSet presAssocID="{037C4750-F4DA-485F-AE26-A9C11498D575}" presName="diagram" presStyleCnt="0">
        <dgm:presLayoutVars>
          <dgm:dir/>
          <dgm:resizeHandles val="exact"/>
        </dgm:presLayoutVars>
      </dgm:prSet>
      <dgm:spPr/>
    </dgm:pt>
    <dgm:pt modelId="{116C2FBE-C475-4FC3-AE5A-888CB68407E0}" type="pres">
      <dgm:prSet presAssocID="{7AE8B4EB-2946-4432-9DF5-9B99B331CB60}" presName="node" presStyleLbl="node1" presStyleIdx="0" presStyleCnt="4">
        <dgm:presLayoutVars>
          <dgm:bulletEnabled val="1"/>
        </dgm:presLayoutVars>
      </dgm:prSet>
      <dgm:spPr/>
    </dgm:pt>
    <dgm:pt modelId="{710B1C10-2445-4DDC-8422-90342028BB1C}" type="pres">
      <dgm:prSet presAssocID="{0AFE334A-E968-4E7E-8D89-3126FDF57493}" presName="sibTrans" presStyleCnt="0"/>
      <dgm:spPr/>
    </dgm:pt>
    <dgm:pt modelId="{08317B45-76E6-4068-A3E6-E795CD5EE138}" type="pres">
      <dgm:prSet presAssocID="{95446B01-273E-413A-A6B1-2FA53BEB255C}" presName="node" presStyleLbl="node1" presStyleIdx="1" presStyleCnt="4">
        <dgm:presLayoutVars>
          <dgm:bulletEnabled val="1"/>
        </dgm:presLayoutVars>
      </dgm:prSet>
      <dgm:spPr/>
    </dgm:pt>
    <dgm:pt modelId="{2764E03E-F515-408C-831F-3E5297FDC6C4}" type="pres">
      <dgm:prSet presAssocID="{3BDF6E57-3B1D-4602-9785-451A41FC442F}" presName="sibTrans" presStyleCnt="0"/>
      <dgm:spPr/>
    </dgm:pt>
    <dgm:pt modelId="{F8DFA144-A8E6-4682-9547-7A9663AFB089}" type="pres">
      <dgm:prSet presAssocID="{33808BC7-AE40-445F-BBB1-E04A35CE0A58}" presName="node" presStyleLbl="node1" presStyleIdx="2" presStyleCnt="4">
        <dgm:presLayoutVars>
          <dgm:bulletEnabled val="1"/>
        </dgm:presLayoutVars>
      </dgm:prSet>
      <dgm:spPr/>
    </dgm:pt>
    <dgm:pt modelId="{B54BEAFD-05C5-4246-97B9-AD4E8F286FCD}" type="pres">
      <dgm:prSet presAssocID="{31CF3C2B-A419-49FA-BF1D-7EA158AE786F}" presName="sibTrans" presStyleCnt="0"/>
      <dgm:spPr/>
    </dgm:pt>
    <dgm:pt modelId="{7A53EC55-9BDD-4D31-A2F5-B684F7AEB774}" type="pres">
      <dgm:prSet presAssocID="{E9A44C02-6386-4C4E-B2D1-8A15C7CAB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1A8CF308-C3DE-4081-BE9E-50226308774F}" type="presOf" srcId="{7AE8B4EB-2946-4432-9DF5-9B99B331CB60}" destId="{116C2FBE-C475-4FC3-AE5A-888CB68407E0}" srcOrd="0" destOrd="0" presId="urn:microsoft.com/office/officeart/2005/8/layout/default"/>
    <dgm:cxn modelId="{DFA0E731-D453-4318-9A06-3113443EDD56}" srcId="{037C4750-F4DA-485F-AE26-A9C11498D575}" destId="{95446B01-273E-413A-A6B1-2FA53BEB255C}" srcOrd="1" destOrd="0" parTransId="{81162DC3-DBBC-4463-8A99-F54507841867}" sibTransId="{3BDF6E57-3B1D-4602-9785-451A41FC442F}"/>
    <dgm:cxn modelId="{0B13EE36-B182-4D8C-B197-C9727356A2AB}" type="presOf" srcId="{95446B01-273E-413A-A6B1-2FA53BEB255C}" destId="{08317B45-76E6-4068-A3E6-E795CD5EE138}" srcOrd="0" destOrd="0" presId="urn:microsoft.com/office/officeart/2005/8/layout/default"/>
    <dgm:cxn modelId="{8EC8C83D-E6FE-4A93-A5D0-0CD3DD3A92A3}" srcId="{037C4750-F4DA-485F-AE26-A9C11498D575}" destId="{E9A44C02-6386-4C4E-B2D1-8A15C7CAB55B}" srcOrd="3" destOrd="0" parTransId="{FD0AD3F7-9B6C-4C14-A4DF-59145BC805DC}" sibTransId="{434991E5-7798-436B-AF4E-BC8D47CA3327}"/>
    <dgm:cxn modelId="{448BC45F-4207-4C20-A40E-3B227A3A27DB}" srcId="{037C4750-F4DA-485F-AE26-A9C11498D575}" destId="{33808BC7-AE40-445F-BBB1-E04A35CE0A58}" srcOrd="2" destOrd="0" parTransId="{BBE5DAA4-7837-460A-8260-87133958E8BF}" sibTransId="{31CF3C2B-A419-49FA-BF1D-7EA158AE786F}"/>
    <dgm:cxn modelId="{E0815241-0C1F-48B2-AC58-0D118B810780}" type="presOf" srcId="{33808BC7-AE40-445F-BBB1-E04A35CE0A58}" destId="{F8DFA144-A8E6-4682-9547-7A9663AFB089}" srcOrd="0" destOrd="0" presId="urn:microsoft.com/office/officeart/2005/8/layout/default"/>
    <dgm:cxn modelId="{C4785A6B-E236-442F-BD5E-B15FB945F39C}" type="presOf" srcId="{037C4750-F4DA-485F-AE26-A9C11498D575}" destId="{CA6DBF27-6FEA-46F3-988B-70E6DA23EC89}" srcOrd="0" destOrd="0" presId="urn:microsoft.com/office/officeart/2005/8/layout/default"/>
    <dgm:cxn modelId="{21B3578B-3B25-4181-B2B9-85282C7B9405}" type="presOf" srcId="{E9A44C02-6386-4C4E-B2D1-8A15C7CAB55B}" destId="{7A53EC55-9BDD-4D31-A2F5-B684F7AEB774}" srcOrd="0" destOrd="0" presId="urn:microsoft.com/office/officeart/2005/8/layout/default"/>
    <dgm:cxn modelId="{480075BD-B786-492A-BF0D-E90E868F8098}" srcId="{037C4750-F4DA-485F-AE26-A9C11498D575}" destId="{7AE8B4EB-2946-4432-9DF5-9B99B331CB60}" srcOrd="0" destOrd="0" parTransId="{BD5FD4DC-FEC9-43D8-BD11-43E4CA20BC88}" sibTransId="{0AFE334A-E968-4E7E-8D89-3126FDF57493}"/>
    <dgm:cxn modelId="{ADEC6F36-288C-4C36-8165-BA9E8B0293EB}" type="presParOf" srcId="{CA6DBF27-6FEA-46F3-988B-70E6DA23EC89}" destId="{116C2FBE-C475-4FC3-AE5A-888CB68407E0}" srcOrd="0" destOrd="0" presId="urn:microsoft.com/office/officeart/2005/8/layout/default"/>
    <dgm:cxn modelId="{62ADF0C8-2C36-42C1-ACC3-0900DC8E9AC5}" type="presParOf" srcId="{CA6DBF27-6FEA-46F3-988B-70E6DA23EC89}" destId="{710B1C10-2445-4DDC-8422-90342028BB1C}" srcOrd="1" destOrd="0" presId="urn:microsoft.com/office/officeart/2005/8/layout/default"/>
    <dgm:cxn modelId="{4AAF3173-DE47-44E7-BFA4-90E7E42827F4}" type="presParOf" srcId="{CA6DBF27-6FEA-46F3-988B-70E6DA23EC89}" destId="{08317B45-76E6-4068-A3E6-E795CD5EE138}" srcOrd="2" destOrd="0" presId="urn:microsoft.com/office/officeart/2005/8/layout/default"/>
    <dgm:cxn modelId="{E6F8D4DC-4EC9-4624-96A5-1375588CAEA0}" type="presParOf" srcId="{CA6DBF27-6FEA-46F3-988B-70E6DA23EC89}" destId="{2764E03E-F515-408C-831F-3E5297FDC6C4}" srcOrd="3" destOrd="0" presId="urn:microsoft.com/office/officeart/2005/8/layout/default"/>
    <dgm:cxn modelId="{C3F1F59E-F253-496B-86E8-272189987A42}" type="presParOf" srcId="{CA6DBF27-6FEA-46F3-988B-70E6DA23EC89}" destId="{F8DFA144-A8E6-4682-9547-7A9663AFB089}" srcOrd="4" destOrd="0" presId="urn:microsoft.com/office/officeart/2005/8/layout/default"/>
    <dgm:cxn modelId="{1CF8C363-D4DF-43E1-A828-D4E08066C8B3}" type="presParOf" srcId="{CA6DBF27-6FEA-46F3-988B-70E6DA23EC89}" destId="{B54BEAFD-05C5-4246-97B9-AD4E8F286FCD}" srcOrd="5" destOrd="0" presId="urn:microsoft.com/office/officeart/2005/8/layout/default"/>
    <dgm:cxn modelId="{6BDDF836-1531-40D3-9CF3-E6DC00C963D7}" type="presParOf" srcId="{CA6DBF27-6FEA-46F3-988B-70E6DA23EC89}" destId="{7A53EC55-9BDD-4D31-A2F5-B684F7AEB77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6B2762-0AE1-40AD-AE2B-B6CFD3900558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E5E8ED-C4D0-4393-8501-C772F09B75BF}">
      <dgm:prSet phldrT="[Text]" custT="1"/>
      <dgm:spPr/>
      <dgm:t>
        <a:bodyPr/>
        <a:lstStyle/>
        <a:p>
          <a:r>
            <a:rPr lang="de-DE" sz="1500" dirty="0"/>
            <a:t>Spezielle Anwendung</a:t>
          </a:r>
        </a:p>
      </dgm:t>
    </dgm:pt>
    <dgm:pt modelId="{2AB3C11D-6652-428F-A112-DD6B71ABA34E}" type="parTrans" cxnId="{AB21A83B-0700-46AD-8DC7-D94D388B8780}">
      <dgm:prSet/>
      <dgm:spPr/>
      <dgm:t>
        <a:bodyPr/>
        <a:lstStyle/>
        <a:p>
          <a:endParaRPr lang="de-DE"/>
        </a:p>
      </dgm:t>
    </dgm:pt>
    <dgm:pt modelId="{864D5076-CE73-4175-880B-45A52F5E308C}" type="sibTrans" cxnId="{AB21A83B-0700-46AD-8DC7-D94D388B8780}">
      <dgm:prSet/>
      <dgm:spPr/>
      <dgm:t>
        <a:bodyPr/>
        <a:lstStyle/>
        <a:p>
          <a:endParaRPr lang="de-DE"/>
        </a:p>
      </dgm:t>
    </dgm:pt>
    <dgm:pt modelId="{B2861D55-D3CD-49B3-AE39-0102095B8B4D}">
      <dgm:prSet phldrT="[Text]" custT="1"/>
      <dgm:spPr/>
      <dgm:t>
        <a:bodyPr/>
        <a:lstStyle/>
        <a:p>
          <a:r>
            <a:rPr lang="en-US" sz="1500" dirty="0"/>
            <a:t>Quick win</a:t>
          </a:r>
          <a:endParaRPr lang="de-DE" sz="1500" dirty="0"/>
        </a:p>
      </dgm:t>
    </dgm:pt>
    <dgm:pt modelId="{38F47822-7F10-443D-99F7-876065D5B564}" type="parTrans" cxnId="{7687CC0D-B2B0-4815-A49A-F631EE007210}">
      <dgm:prSet/>
      <dgm:spPr/>
      <dgm:t>
        <a:bodyPr/>
        <a:lstStyle/>
        <a:p>
          <a:endParaRPr lang="de-DE"/>
        </a:p>
      </dgm:t>
    </dgm:pt>
    <dgm:pt modelId="{0C970B86-8FE6-4142-935C-C0F4868D604A}" type="sibTrans" cxnId="{7687CC0D-B2B0-4815-A49A-F631EE007210}">
      <dgm:prSet/>
      <dgm:spPr/>
      <dgm:t>
        <a:bodyPr/>
        <a:lstStyle/>
        <a:p>
          <a:endParaRPr lang="de-DE"/>
        </a:p>
      </dgm:t>
    </dgm:pt>
    <dgm:pt modelId="{5A711F16-B6E0-46BC-98A1-2A680B40A41D}">
      <dgm:prSet custT="1"/>
      <dgm:spPr/>
      <dgm:t>
        <a:bodyPr/>
        <a:lstStyle/>
        <a:p>
          <a:r>
            <a:rPr lang="de-DE" sz="1500" dirty="0"/>
            <a:t>Begrenzte Macht</a:t>
          </a:r>
        </a:p>
      </dgm:t>
    </dgm:pt>
    <dgm:pt modelId="{4AA45A5E-3959-4901-AC99-F5598C31B0FF}" type="parTrans" cxnId="{9D1B5D32-2B3D-415C-8759-9790017F4179}">
      <dgm:prSet/>
      <dgm:spPr/>
      <dgm:t>
        <a:bodyPr/>
        <a:lstStyle/>
        <a:p>
          <a:endParaRPr lang="de-DE"/>
        </a:p>
      </dgm:t>
    </dgm:pt>
    <dgm:pt modelId="{A34652FB-5494-41BF-B51B-8F65AE4BFA15}" type="sibTrans" cxnId="{9D1B5D32-2B3D-415C-8759-9790017F4179}">
      <dgm:prSet/>
      <dgm:spPr/>
      <dgm:t>
        <a:bodyPr/>
        <a:lstStyle/>
        <a:p>
          <a:endParaRPr lang="de-DE"/>
        </a:p>
      </dgm:t>
    </dgm:pt>
    <dgm:pt modelId="{00D4B857-CA23-43F4-B96D-AA25F25D0D83}" type="pres">
      <dgm:prSet presAssocID="{9F6B2762-0AE1-40AD-AE2B-B6CFD390055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7EE5268-9565-4FF3-9406-E7C2A33A7CEC}" type="pres">
      <dgm:prSet presAssocID="{B4E5E8ED-C4D0-4393-8501-C772F09B75BF}" presName="gear1" presStyleLbl="node1" presStyleIdx="0" presStyleCnt="3" custScaleX="92534" custScaleY="92534" custLinFactNeighborX="-426" custLinFactNeighborY="1597">
        <dgm:presLayoutVars>
          <dgm:chMax val="1"/>
          <dgm:bulletEnabled val="1"/>
        </dgm:presLayoutVars>
      </dgm:prSet>
      <dgm:spPr/>
    </dgm:pt>
    <dgm:pt modelId="{67E3B27E-A231-498C-8E45-18AE79A7E037}" type="pres">
      <dgm:prSet presAssocID="{B4E5E8ED-C4D0-4393-8501-C772F09B75BF}" presName="gear1srcNode" presStyleLbl="node1" presStyleIdx="0" presStyleCnt="3"/>
      <dgm:spPr/>
    </dgm:pt>
    <dgm:pt modelId="{245F70E3-152B-4272-B995-81187B7E27ED}" type="pres">
      <dgm:prSet presAssocID="{B4E5E8ED-C4D0-4393-8501-C772F09B75BF}" presName="gear1dstNode" presStyleLbl="node1" presStyleIdx="0" presStyleCnt="3"/>
      <dgm:spPr/>
    </dgm:pt>
    <dgm:pt modelId="{797AAA48-7475-4D93-8411-2D33AA589405}" type="pres">
      <dgm:prSet presAssocID="{5A711F16-B6E0-46BC-98A1-2A680B40A41D}" presName="gear2" presStyleLbl="node1" presStyleIdx="1" presStyleCnt="3" custScaleX="111386" custScaleY="111386">
        <dgm:presLayoutVars>
          <dgm:chMax val="1"/>
          <dgm:bulletEnabled val="1"/>
        </dgm:presLayoutVars>
      </dgm:prSet>
      <dgm:spPr/>
    </dgm:pt>
    <dgm:pt modelId="{06A7B570-0CAA-452E-9ECA-FDD1E3A8B525}" type="pres">
      <dgm:prSet presAssocID="{5A711F16-B6E0-46BC-98A1-2A680B40A41D}" presName="gear2srcNode" presStyleLbl="node1" presStyleIdx="1" presStyleCnt="3"/>
      <dgm:spPr/>
    </dgm:pt>
    <dgm:pt modelId="{FD601758-B492-4C7A-83C2-9D6242261AE7}" type="pres">
      <dgm:prSet presAssocID="{5A711F16-B6E0-46BC-98A1-2A680B40A41D}" presName="gear2dstNode" presStyleLbl="node1" presStyleIdx="1" presStyleCnt="3"/>
      <dgm:spPr/>
    </dgm:pt>
    <dgm:pt modelId="{79C21E71-9FF3-4793-A4E2-48D7DC1F88D3}" type="pres">
      <dgm:prSet presAssocID="{B2861D55-D3CD-49B3-AE39-0102095B8B4D}" presName="gear3" presStyleLbl="node1" presStyleIdx="2" presStyleCnt="3" custLinFactNeighborY="-2260"/>
      <dgm:spPr/>
    </dgm:pt>
    <dgm:pt modelId="{24850B20-ABE3-4164-A6F8-613ECA962A36}" type="pres">
      <dgm:prSet presAssocID="{B2861D55-D3CD-49B3-AE39-0102095B8B4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BE3672E-D38C-439B-9321-B145417981E9}" type="pres">
      <dgm:prSet presAssocID="{B2861D55-D3CD-49B3-AE39-0102095B8B4D}" presName="gear3srcNode" presStyleLbl="node1" presStyleIdx="2" presStyleCnt="3"/>
      <dgm:spPr/>
    </dgm:pt>
    <dgm:pt modelId="{3E97A6BA-F30A-40CB-94E0-5DECD8C371A2}" type="pres">
      <dgm:prSet presAssocID="{B2861D55-D3CD-49B3-AE39-0102095B8B4D}" presName="gear3dstNode" presStyleLbl="node1" presStyleIdx="2" presStyleCnt="3"/>
      <dgm:spPr/>
    </dgm:pt>
    <dgm:pt modelId="{84BFFF52-9C2B-4106-9626-7502E1F4098F}" type="pres">
      <dgm:prSet presAssocID="{864D5076-CE73-4175-880B-45A52F5E308C}" presName="connector1" presStyleLbl="sibTrans2D1" presStyleIdx="0" presStyleCnt="3" custScaleX="96483" custScaleY="96483" custLinFactNeighborX="-3699" custLinFactNeighborY="-942"/>
      <dgm:spPr/>
    </dgm:pt>
    <dgm:pt modelId="{D9C4957F-39F5-46D6-86D4-D235248EC185}" type="pres">
      <dgm:prSet presAssocID="{A34652FB-5494-41BF-B51B-8F65AE4BFA15}" presName="connector2" presStyleLbl="sibTrans2D1" presStyleIdx="1" presStyleCnt="3" custLinFactNeighborX="-3544" custLinFactNeighborY="0"/>
      <dgm:spPr/>
    </dgm:pt>
    <dgm:pt modelId="{A0D3C3F9-A9B3-4D1A-955B-9F1017C2A9A5}" type="pres">
      <dgm:prSet presAssocID="{0C970B86-8FE6-4142-935C-C0F4868D604A}" presName="connector3" presStyleLbl="sibTrans2D1" presStyleIdx="2" presStyleCnt="3"/>
      <dgm:spPr/>
    </dgm:pt>
  </dgm:ptLst>
  <dgm:cxnLst>
    <dgm:cxn modelId="{9B197505-D869-4100-BD73-33857329A47C}" type="presOf" srcId="{0C970B86-8FE6-4142-935C-C0F4868D604A}" destId="{A0D3C3F9-A9B3-4D1A-955B-9F1017C2A9A5}" srcOrd="0" destOrd="0" presId="urn:microsoft.com/office/officeart/2005/8/layout/gear1"/>
    <dgm:cxn modelId="{E3C12D06-EE2A-4ED6-8810-37A6DF18291E}" type="presOf" srcId="{9F6B2762-0AE1-40AD-AE2B-B6CFD3900558}" destId="{00D4B857-CA23-43F4-B96D-AA25F25D0D83}" srcOrd="0" destOrd="0" presId="urn:microsoft.com/office/officeart/2005/8/layout/gear1"/>
    <dgm:cxn modelId="{3CD2B40B-EA1F-4095-BBDF-2C6FA192D551}" type="presOf" srcId="{A34652FB-5494-41BF-B51B-8F65AE4BFA15}" destId="{D9C4957F-39F5-46D6-86D4-D235248EC185}" srcOrd="0" destOrd="0" presId="urn:microsoft.com/office/officeart/2005/8/layout/gear1"/>
    <dgm:cxn modelId="{7687CC0D-B2B0-4815-A49A-F631EE007210}" srcId="{9F6B2762-0AE1-40AD-AE2B-B6CFD3900558}" destId="{B2861D55-D3CD-49B3-AE39-0102095B8B4D}" srcOrd="2" destOrd="0" parTransId="{38F47822-7F10-443D-99F7-876065D5B564}" sibTransId="{0C970B86-8FE6-4142-935C-C0F4868D604A}"/>
    <dgm:cxn modelId="{9D1B5D32-2B3D-415C-8759-9790017F4179}" srcId="{9F6B2762-0AE1-40AD-AE2B-B6CFD3900558}" destId="{5A711F16-B6E0-46BC-98A1-2A680B40A41D}" srcOrd="1" destOrd="0" parTransId="{4AA45A5E-3959-4901-AC99-F5598C31B0FF}" sibTransId="{A34652FB-5494-41BF-B51B-8F65AE4BFA15}"/>
    <dgm:cxn modelId="{57EA783B-9F1F-4EC9-AE61-2A99C79C0BAB}" type="presOf" srcId="{5A711F16-B6E0-46BC-98A1-2A680B40A41D}" destId="{797AAA48-7475-4D93-8411-2D33AA589405}" srcOrd="0" destOrd="0" presId="urn:microsoft.com/office/officeart/2005/8/layout/gear1"/>
    <dgm:cxn modelId="{AB21A83B-0700-46AD-8DC7-D94D388B8780}" srcId="{9F6B2762-0AE1-40AD-AE2B-B6CFD3900558}" destId="{B4E5E8ED-C4D0-4393-8501-C772F09B75BF}" srcOrd="0" destOrd="0" parTransId="{2AB3C11D-6652-428F-A112-DD6B71ABA34E}" sibTransId="{864D5076-CE73-4175-880B-45A52F5E308C}"/>
    <dgm:cxn modelId="{D2A0A368-C0ED-4767-A0EC-D74A52AAF914}" type="presOf" srcId="{B4E5E8ED-C4D0-4393-8501-C772F09B75BF}" destId="{67E3B27E-A231-498C-8E45-18AE79A7E037}" srcOrd="1" destOrd="0" presId="urn:microsoft.com/office/officeart/2005/8/layout/gear1"/>
    <dgm:cxn modelId="{3A1BF18D-C2CA-4004-B0F6-2562D5969DC4}" type="presOf" srcId="{B2861D55-D3CD-49B3-AE39-0102095B8B4D}" destId="{79C21E71-9FF3-4793-A4E2-48D7DC1F88D3}" srcOrd="0" destOrd="0" presId="urn:microsoft.com/office/officeart/2005/8/layout/gear1"/>
    <dgm:cxn modelId="{C199D38F-E666-4B43-8DA5-57E932550142}" type="presOf" srcId="{5A711F16-B6E0-46BC-98A1-2A680B40A41D}" destId="{06A7B570-0CAA-452E-9ECA-FDD1E3A8B525}" srcOrd="1" destOrd="0" presId="urn:microsoft.com/office/officeart/2005/8/layout/gear1"/>
    <dgm:cxn modelId="{945B95A2-D082-4E2D-9215-4B9CE9C1CDFE}" type="presOf" srcId="{B2861D55-D3CD-49B3-AE39-0102095B8B4D}" destId="{24850B20-ABE3-4164-A6F8-613ECA962A36}" srcOrd="1" destOrd="0" presId="urn:microsoft.com/office/officeart/2005/8/layout/gear1"/>
    <dgm:cxn modelId="{DF73E8A5-C4CE-4AC0-AFED-B11D25F18805}" type="presOf" srcId="{5A711F16-B6E0-46BC-98A1-2A680B40A41D}" destId="{FD601758-B492-4C7A-83C2-9D6242261AE7}" srcOrd="2" destOrd="0" presId="urn:microsoft.com/office/officeart/2005/8/layout/gear1"/>
    <dgm:cxn modelId="{381686C1-D5E2-4A06-A06E-A0A5614F1AED}" type="presOf" srcId="{B2861D55-D3CD-49B3-AE39-0102095B8B4D}" destId="{ABE3672E-D38C-439B-9321-B145417981E9}" srcOrd="2" destOrd="0" presId="urn:microsoft.com/office/officeart/2005/8/layout/gear1"/>
    <dgm:cxn modelId="{A13386CD-B706-4E73-96EC-E9CBBE7A6CAD}" type="presOf" srcId="{B4E5E8ED-C4D0-4393-8501-C772F09B75BF}" destId="{245F70E3-152B-4272-B995-81187B7E27ED}" srcOrd="2" destOrd="0" presId="urn:microsoft.com/office/officeart/2005/8/layout/gear1"/>
    <dgm:cxn modelId="{18A887D4-B26F-4D9E-BBF4-FD731CA471C8}" type="presOf" srcId="{864D5076-CE73-4175-880B-45A52F5E308C}" destId="{84BFFF52-9C2B-4106-9626-7502E1F4098F}" srcOrd="0" destOrd="0" presId="urn:microsoft.com/office/officeart/2005/8/layout/gear1"/>
    <dgm:cxn modelId="{556B04D5-C783-4204-A443-14FF0258B1B4}" type="presOf" srcId="{B2861D55-D3CD-49B3-AE39-0102095B8B4D}" destId="{3E97A6BA-F30A-40CB-94E0-5DECD8C371A2}" srcOrd="3" destOrd="0" presId="urn:microsoft.com/office/officeart/2005/8/layout/gear1"/>
    <dgm:cxn modelId="{2D8BC9F6-AFB4-43D7-82BC-3A98328065AD}" type="presOf" srcId="{B4E5E8ED-C4D0-4393-8501-C772F09B75BF}" destId="{F7EE5268-9565-4FF3-9406-E7C2A33A7CEC}" srcOrd="0" destOrd="0" presId="urn:microsoft.com/office/officeart/2005/8/layout/gear1"/>
    <dgm:cxn modelId="{68224E1C-1F97-4DFF-BFC5-C6ADDEDACE75}" type="presParOf" srcId="{00D4B857-CA23-43F4-B96D-AA25F25D0D83}" destId="{F7EE5268-9565-4FF3-9406-E7C2A33A7CEC}" srcOrd="0" destOrd="0" presId="urn:microsoft.com/office/officeart/2005/8/layout/gear1"/>
    <dgm:cxn modelId="{A489D181-55C2-4058-B000-AADFA17A09A1}" type="presParOf" srcId="{00D4B857-CA23-43F4-B96D-AA25F25D0D83}" destId="{67E3B27E-A231-498C-8E45-18AE79A7E037}" srcOrd="1" destOrd="0" presId="urn:microsoft.com/office/officeart/2005/8/layout/gear1"/>
    <dgm:cxn modelId="{91DB988C-099A-49FA-996B-998B29501787}" type="presParOf" srcId="{00D4B857-CA23-43F4-B96D-AA25F25D0D83}" destId="{245F70E3-152B-4272-B995-81187B7E27ED}" srcOrd="2" destOrd="0" presId="urn:microsoft.com/office/officeart/2005/8/layout/gear1"/>
    <dgm:cxn modelId="{5151252D-7BCA-4E8E-8856-D117CD42100D}" type="presParOf" srcId="{00D4B857-CA23-43F4-B96D-AA25F25D0D83}" destId="{797AAA48-7475-4D93-8411-2D33AA589405}" srcOrd="3" destOrd="0" presId="urn:microsoft.com/office/officeart/2005/8/layout/gear1"/>
    <dgm:cxn modelId="{4474FBBE-10A8-458B-B9F4-59A146AD632D}" type="presParOf" srcId="{00D4B857-CA23-43F4-B96D-AA25F25D0D83}" destId="{06A7B570-0CAA-452E-9ECA-FDD1E3A8B525}" srcOrd="4" destOrd="0" presId="urn:microsoft.com/office/officeart/2005/8/layout/gear1"/>
    <dgm:cxn modelId="{B73CA62C-2C0D-47CA-8ED7-5443986F61C7}" type="presParOf" srcId="{00D4B857-CA23-43F4-B96D-AA25F25D0D83}" destId="{FD601758-B492-4C7A-83C2-9D6242261AE7}" srcOrd="5" destOrd="0" presId="urn:microsoft.com/office/officeart/2005/8/layout/gear1"/>
    <dgm:cxn modelId="{57E05536-7857-45B0-90BE-73CEFF49037E}" type="presParOf" srcId="{00D4B857-CA23-43F4-B96D-AA25F25D0D83}" destId="{79C21E71-9FF3-4793-A4E2-48D7DC1F88D3}" srcOrd="6" destOrd="0" presId="urn:microsoft.com/office/officeart/2005/8/layout/gear1"/>
    <dgm:cxn modelId="{B3E5E20F-C5C1-4F52-AEE1-A5B0BDDB11EA}" type="presParOf" srcId="{00D4B857-CA23-43F4-B96D-AA25F25D0D83}" destId="{24850B20-ABE3-4164-A6F8-613ECA962A36}" srcOrd="7" destOrd="0" presId="urn:microsoft.com/office/officeart/2005/8/layout/gear1"/>
    <dgm:cxn modelId="{4FD59E8E-A738-4D43-9774-8BD37F2523E4}" type="presParOf" srcId="{00D4B857-CA23-43F4-B96D-AA25F25D0D83}" destId="{ABE3672E-D38C-439B-9321-B145417981E9}" srcOrd="8" destOrd="0" presId="urn:microsoft.com/office/officeart/2005/8/layout/gear1"/>
    <dgm:cxn modelId="{7B49EBF8-A352-4273-9D7D-D44A88CFB31A}" type="presParOf" srcId="{00D4B857-CA23-43F4-B96D-AA25F25D0D83}" destId="{3E97A6BA-F30A-40CB-94E0-5DECD8C371A2}" srcOrd="9" destOrd="0" presId="urn:microsoft.com/office/officeart/2005/8/layout/gear1"/>
    <dgm:cxn modelId="{FC9710A3-DD56-40DB-B675-F9AAED9430B1}" type="presParOf" srcId="{00D4B857-CA23-43F4-B96D-AA25F25D0D83}" destId="{84BFFF52-9C2B-4106-9626-7502E1F4098F}" srcOrd="10" destOrd="0" presId="urn:microsoft.com/office/officeart/2005/8/layout/gear1"/>
    <dgm:cxn modelId="{AC8A8CAC-2FE8-4FFD-A406-CD2D94C7E460}" type="presParOf" srcId="{00D4B857-CA23-43F4-B96D-AA25F25D0D83}" destId="{D9C4957F-39F5-46D6-86D4-D235248EC185}" srcOrd="11" destOrd="0" presId="urn:microsoft.com/office/officeart/2005/8/layout/gear1"/>
    <dgm:cxn modelId="{842CD371-2910-402E-9D84-3D0B26C691E5}" type="presParOf" srcId="{00D4B857-CA23-43F4-B96D-AA25F25D0D83}" destId="{A0D3C3F9-A9B3-4D1A-955B-9F1017C2A9A5}" srcOrd="12" destOrd="0" presId="urn:microsoft.com/office/officeart/2005/8/layout/gear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F6B2762-0AE1-40AD-AE2B-B6CFD3900558}" type="doc">
      <dgm:prSet loTypeId="urn:microsoft.com/office/officeart/2005/8/layout/venn1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F88EE91-BAF6-407E-AAE6-2CD9936166FE}">
      <dgm:prSet phldrT="[Text]"/>
      <dgm:spPr/>
      <dgm:t>
        <a:bodyPr/>
        <a:lstStyle/>
        <a:p>
          <a:r>
            <a:rPr lang="en-US" dirty="0"/>
            <a:t>Google TensorFlow Quantum</a:t>
          </a:r>
          <a:endParaRPr lang="de-DE" dirty="0"/>
        </a:p>
      </dgm:t>
    </dgm:pt>
    <dgm:pt modelId="{307BB7FD-8D15-4831-BD79-FD2DF9E1A4BE}" type="parTrans" cxnId="{BD3E31CD-4775-4885-8D01-36AED8338983}">
      <dgm:prSet/>
      <dgm:spPr/>
      <dgm:t>
        <a:bodyPr/>
        <a:lstStyle/>
        <a:p>
          <a:endParaRPr lang="de-DE"/>
        </a:p>
      </dgm:t>
    </dgm:pt>
    <dgm:pt modelId="{760406C9-20E5-4380-AB46-8F50B04753CF}" type="sibTrans" cxnId="{BD3E31CD-4775-4885-8D01-36AED8338983}">
      <dgm:prSet/>
      <dgm:spPr/>
      <dgm:t>
        <a:bodyPr/>
        <a:lstStyle/>
        <a:p>
          <a:endParaRPr lang="de-DE"/>
        </a:p>
      </dgm:t>
    </dgm:pt>
    <dgm:pt modelId="{8252F29C-5AF7-4AE3-8C17-77A52CCA91AA}">
      <dgm:prSet phldrT="[Text]"/>
      <dgm:spPr/>
      <dgm:t>
        <a:bodyPr/>
        <a:lstStyle/>
        <a:p>
          <a:r>
            <a:rPr lang="en-US" dirty="0"/>
            <a:t>D-Wave Hybrid Ocean</a:t>
          </a:r>
          <a:endParaRPr lang="de-DE" dirty="0"/>
        </a:p>
      </dgm:t>
    </dgm:pt>
    <dgm:pt modelId="{7361F972-08E7-4F39-AAF5-B1DB3FC621F5}" type="parTrans" cxnId="{F98D7240-1F79-418E-A344-DAE7C279F1D8}">
      <dgm:prSet/>
      <dgm:spPr/>
      <dgm:t>
        <a:bodyPr/>
        <a:lstStyle/>
        <a:p>
          <a:endParaRPr lang="de-DE"/>
        </a:p>
      </dgm:t>
    </dgm:pt>
    <dgm:pt modelId="{2846C118-7636-4206-B4E1-E8F27DD7FA84}" type="sibTrans" cxnId="{F98D7240-1F79-418E-A344-DAE7C279F1D8}">
      <dgm:prSet/>
      <dgm:spPr/>
      <dgm:t>
        <a:bodyPr/>
        <a:lstStyle/>
        <a:p>
          <a:endParaRPr lang="de-DE"/>
        </a:p>
      </dgm:t>
    </dgm:pt>
    <dgm:pt modelId="{53DEDA79-463B-4AC3-BF2C-FAFF8D1E35DD}">
      <dgm:prSet phldrT="[Text]"/>
      <dgm:spPr/>
      <dgm:t>
        <a:bodyPr/>
        <a:lstStyle/>
        <a:p>
          <a:r>
            <a:rPr lang="en-US" dirty="0"/>
            <a:t>Xanadu </a:t>
          </a:r>
          <a:r>
            <a:rPr lang="en-US" dirty="0" err="1"/>
            <a:t>PennyLane</a:t>
          </a:r>
          <a:endParaRPr lang="de-DE" dirty="0"/>
        </a:p>
      </dgm:t>
    </dgm:pt>
    <dgm:pt modelId="{DC72ED20-68A2-4199-B375-A7BEF8DAFE3D}" type="parTrans" cxnId="{B20A3B0B-2FA9-425E-A91F-D02C1BD9D688}">
      <dgm:prSet/>
      <dgm:spPr/>
      <dgm:t>
        <a:bodyPr/>
        <a:lstStyle/>
        <a:p>
          <a:endParaRPr lang="de-DE"/>
        </a:p>
      </dgm:t>
    </dgm:pt>
    <dgm:pt modelId="{1E15CC60-02DF-41C6-A432-1F697A0219D2}" type="sibTrans" cxnId="{B20A3B0B-2FA9-425E-A91F-D02C1BD9D688}">
      <dgm:prSet/>
      <dgm:spPr/>
      <dgm:t>
        <a:bodyPr/>
        <a:lstStyle/>
        <a:p>
          <a:endParaRPr lang="de-DE"/>
        </a:p>
      </dgm:t>
    </dgm:pt>
    <dgm:pt modelId="{6308A8BB-1D20-41E6-8097-1F63FAB435EF}" type="pres">
      <dgm:prSet presAssocID="{9F6B2762-0AE1-40AD-AE2B-B6CFD3900558}" presName="compositeShape" presStyleCnt="0">
        <dgm:presLayoutVars>
          <dgm:chMax val="7"/>
          <dgm:dir/>
          <dgm:resizeHandles val="exact"/>
        </dgm:presLayoutVars>
      </dgm:prSet>
      <dgm:spPr/>
    </dgm:pt>
    <dgm:pt modelId="{F6FC1911-CFFE-43DB-84B8-0AF25CA72359}" type="pres">
      <dgm:prSet presAssocID="{7F88EE91-BAF6-407E-AAE6-2CD9936166FE}" presName="circ1" presStyleLbl="vennNode1" presStyleIdx="0" presStyleCnt="3"/>
      <dgm:spPr/>
    </dgm:pt>
    <dgm:pt modelId="{37EA0B21-8934-408E-899D-0D628DD0254A}" type="pres">
      <dgm:prSet presAssocID="{7F88EE91-BAF6-407E-AAE6-2CD9936166F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030FE00-9A5F-4B86-A35B-16AAFC6B3618}" type="pres">
      <dgm:prSet presAssocID="{8252F29C-5AF7-4AE3-8C17-77A52CCA91AA}" presName="circ2" presStyleLbl="vennNode1" presStyleIdx="1" presStyleCnt="3"/>
      <dgm:spPr/>
    </dgm:pt>
    <dgm:pt modelId="{E5EEE5AA-D1E9-4507-8D35-518F21766BEE}" type="pres">
      <dgm:prSet presAssocID="{8252F29C-5AF7-4AE3-8C17-77A52CCA91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5265EF5-6F77-4A7F-A4FE-4A01C3817A5E}" type="pres">
      <dgm:prSet presAssocID="{53DEDA79-463B-4AC3-BF2C-FAFF8D1E35DD}" presName="circ3" presStyleLbl="vennNode1" presStyleIdx="2" presStyleCnt="3"/>
      <dgm:spPr/>
    </dgm:pt>
    <dgm:pt modelId="{2142571B-4A66-4500-B510-A4BB667569C5}" type="pres">
      <dgm:prSet presAssocID="{53DEDA79-463B-4AC3-BF2C-FAFF8D1E35D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20A3B0B-2FA9-425E-A91F-D02C1BD9D688}" srcId="{9F6B2762-0AE1-40AD-AE2B-B6CFD3900558}" destId="{53DEDA79-463B-4AC3-BF2C-FAFF8D1E35DD}" srcOrd="2" destOrd="0" parTransId="{DC72ED20-68A2-4199-B375-A7BEF8DAFE3D}" sibTransId="{1E15CC60-02DF-41C6-A432-1F697A0219D2}"/>
    <dgm:cxn modelId="{026B0618-E62C-48A8-B358-1E1866175389}" type="presOf" srcId="{8252F29C-5AF7-4AE3-8C17-77A52CCA91AA}" destId="{E5EEE5AA-D1E9-4507-8D35-518F21766BEE}" srcOrd="1" destOrd="0" presId="urn:microsoft.com/office/officeart/2005/8/layout/venn1"/>
    <dgm:cxn modelId="{F98D7240-1F79-418E-A344-DAE7C279F1D8}" srcId="{9F6B2762-0AE1-40AD-AE2B-B6CFD3900558}" destId="{8252F29C-5AF7-4AE3-8C17-77A52CCA91AA}" srcOrd="1" destOrd="0" parTransId="{7361F972-08E7-4F39-AAF5-B1DB3FC621F5}" sibTransId="{2846C118-7636-4206-B4E1-E8F27DD7FA84}"/>
    <dgm:cxn modelId="{05ABF86A-BFEA-42AF-A530-4F0942BF8CE7}" type="presOf" srcId="{7F88EE91-BAF6-407E-AAE6-2CD9936166FE}" destId="{F6FC1911-CFFE-43DB-84B8-0AF25CA72359}" srcOrd="0" destOrd="0" presId="urn:microsoft.com/office/officeart/2005/8/layout/venn1"/>
    <dgm:cxn modelId="{305A8674-27FD-47F4-93BC-0AE5E2F668FD}" type="presOf" srcId="{53DEDA79-463B-4AC3-BF2C-FAFF8D1E35DD}" destId="{2142571B-4A66-4500-B510-A4BB667569C5}" srcOrd="1" destOrd="0" presId="urn:microsoft.com/office/officeart/2005/8/layout/venn1"/>
    <dgm:cxn modelId="{99A07856-5162-4B0A-8F40-043AEAD75336}" type="presOf" srcId="{7F88EE91-BAF6-407E-AAE6-2CD9936166FE}" destId="{37EA0B21-8934-408E-899D-0D628DD0254A}" srcOrd="1" destOrd="0" presId="urn:microsoft.com/office/officeart/2005/8/layout/venn1"/>
    <dgm:cxn modelId="{FC642E8B-BDA2-403B-8225-934C4F0A8F41}" type="presOf" srcId="{9F6B2762-0AE1-40AD-AE2B-B6CFD3900558}" destId="{6308A8BB-1D20-41E6-8097-1F63FAB435EF}" srcOrd="0" destOrd="0" presId="urn:microsoft.com/office/officeart/2005/8/layout/venn1"/>
    <dgm:cxn modelId="{BD3E31CD-4775-4885-8D01-36AED8338983}" srcId="{9F6B2762-0AE1-40AD-AE2B-B6CFD3900558}" destId="{7F88EE91-BAF6-407E-AAE6-2CD9936166FE}" srcOrd="0" destOrd="0" parTransId="{307BB7FD-8D15-4831-BD79-FD2DF9E1A4BE}" sibTransId="{760406C9-20E5-4380-AB46-8F50B04753CF}"/>
    <dgm:cxn modelId="{A192CECD-F0A3-487D-BE7E-3B1421BD5F00}" type="presOf" srcId="{53DEDA79-463B-4AC3-BF2C-FAFF8D1E35DD}" destId="{F5265EF5-6F77-4A7F-A4FE-4A01C3817A5E}" srcOrd="0" destOrd="0" presId="urn:microsoft.com/office/officeart/2005/8/layout/venn1"/>
    <dgm:cxn modelId="{42540CCE-47D2-405B-B201-D29ED82CC2D0}" type="presOf" srcId="{8252F29C-5AF7-4AE3-8C17-77A52CCA91AA}" destId="{8030FE00-9A5F-4B86-A35B-16AAFC6B3618}" srcOrd="0" destOrd="0" presId="urn:microsoft.com/office/officeart/2005/8/layout/venn1"/>
    <dgm:cxn modelId="{A48E7B0D-7965-4919-904D-4985F2A6C561}" type="presParOf" srcId="{6308A8BB-1D20-41E6-8097-1F63FAB435EF}" destId="{F6FC1911-CFFE-43DB-84B8-0AF25CA72359}" srcOrd="0" destOrd="0" presId="urn:microsoft.com/office/officeart/2005/8/layout/venn1"/>
    <dgm:cxn modelId="{667AC71C-ECC1-4342-B44B-05D63D04B950}" type="presParOf" srcId="{6308A8BB-1D20-41E6-8097-1F63FAB435EF}" destId="{37EA0B21-8934-408E-899D-0D628DD0254A}" srcOrd="1" destOrd="0" presId="urn:microsoft.com/office/officeart/2005/8/layout/venn1"/>
    <dgm:cxn modelId="{C2E9F517-B28D-4C25-BD5B-443005024C7B}" type="presParOf" srcId="{6308A8BB-1D20-41E6-8097-1F63FAB435EF}" destId="{8030FE00-9A5F-4B86-A35B-16AAFC6B3618}" srcOrd="2" destOrd="0" presId="urn:microsoft.com/office/officeart/2005/8/layout/venn1"/>
    <dgm:cxn modelId="{D413D1FB-6695-4ABA-91F8-0E4B69BA35C6}" type="presParOf" srcId="{6308A8BB-1D20-41E6-8097-1F63FAB435EF}" destId="{E5EEE5AA-D1E9-4507-8D35-518F21766BEE}" srcOrd="3" destOrd="0" presId="urn:microsoft.com/office/officeart/2005/8/layout/venn1"/>
    <dgm:cxn modelId="{C7599E8F-E918-42EA-9DEE-9B27B283932D}" type="presParOf" srcId="{6308A8BB-1D20-41E6-8097-1F63FAB435EF}" destId="{F5265EF5-6F77-4A7F-A4FE-4A01C3817A5E}" srcOrd="4" destOrd="0" presId="urn:microsoft.com/office/officeart/2005/8/layout/venn1"/>
    <dgm:cxn modelId="{A2EFC92A-3D32-49BC-A481-70ABCEAB2102}" type="presParOf" srcId="{6308A8BB-1D20-41E6-8097-1F63FAB435EF}" destId="{2142571B-4A66-4500-B510-A4BB667569C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6B1A57-EAED-4860-8BC3-2E69E473BB7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BAB31AA-6299-4F90-AE56-F533BF5D7A09}">
      <dgm:prSet phldrT="[Text]" custT="1"/>
      <dgm:spPr/>
      <dgm:t>
        <a:bodyPr/>
        <a:lstStyle/>
        <a:p>
          <a:r>
            <a:rPr lang="en-US" sz="2000" dirty="0"/>
            <a:t>QOSF</a:t>
          </a:r>
          <a:endParaRPr lang="de-DE" sz="2000" dirty="0"/>
        </a:p>
      </dgm:t>
    </dgm:pt>
    <dgm:pt modelId="{98B0D0DD-A4AF-44ED-BC8B-1C117B1C1877}" type="parTrans" cxnId="{B9BC6459-B2AE-4719-A319-3F4D48EEF13E}">
      <dgm:prSet/>
      <dgm:spPr/>
      <dgm:t>
        <a:bodyPr/>
        <a:lstStyle/>
        <a:p>
          <a:endParaRPr lang="de-DE"/>
        </a:p>
      </dgm:t>
    </dgm:pt>
    <dgm:pt modelId="{EF1EF167-5D9C-4538-85E9-725D1819DDF0}" type="sibTrans" cxnId="{B9BC6459-B2AE-4719-A319-3F4D48EEF13E}">
      <dgm:prSet/>
      <dgm:spPr/>
      <dgm:t>
        <a:bodyPr/>
        <a:lstStyle/>
        <a:p>
          <a:endParaRPr lang="de-DE"/>
        </a:p>
      </dgm:t>
    </dgm:pt>
    <dgm:pt modelId="{50149C2A-07E8-4713-A55B-71261595C9C6}">
      <dgm:prSet phldrT="[Text]" custT="1"/>
      <dgm:spPr/>
      <dgm:t>
        <a:bodyPr/>
        <a:lstStyle/>
        <a:p>
          <a:r>
            <a:rPr lang="en-US" sz="2000" dirty="0"/>
            <a:t>You Tube</a:t>
          </a:r>
          <a:endParaRPr lang="de-DE" sz="2000" dirty="0"/>
        </a:p>
      </dgm:t>
    </dgm:pt>
    <dgm:pt modelId="{7B431FC8-77C3-4951-9235-8BBB1DC55FBA}" type="parTrans" cxnId="{85BA56D3-D9F6-4FA9-A600-FAE0618B6FD4}">
      <dgm:prSet/>
      <dgm:spPr/>
      <dgm:t>
        <a:bodyPr/>
        <a:lstStyle/>
        <a:p>
          <a:endParaRPr lang="de-DE"/>
        </a:p>
      </dgm:t>
    </dgm:pt>
    <dgm:pt modelId="{62FF34CD-5592-4298-B7AE-C85029A3A1ED}" type="sibTrans" cxnId="{85BA56D3-D9F6-4FA9-A600-FAE0618B6FD4}">
      <dgm:prSet/>
      <dgm:spPr/>
      <dgm:t>
        <a:bodyPr/>
        <a:lstStyle/>
        <a:p>
          <a:endParaRPr lang="de-DE"/>
        </a:p>
      </dgm:t>
    </dgm:pt>
    <dgm:pt modelId="{6251A4C6-313B-4F8A-9CF7-BEDB1B550A80}">
      <dgm:prSet phldrT="[Text]" custT="1"/>
      <dgm:spPr/>
      <dgm:t>
        <a:bodyPr/>
        <a:lstStyle/>
        <a:p>
          <a:r>
            <a:rPr lang="en-US" sz="2000" dirty="0"/>
            <a:t>edX</a:t>
          </a:r>
          <a:endParaRPr lang="de-DE" sz="2000" dirty="0"/>
        </a:p>
      </dgm:t>
    </dgm:pt>
    <dgm:pt modelId="{77CF780E-230B-42A7-852F-6A72B483034F}" type="parTrans" cxnId="{D950688E-A55D-47C3-855E-D698562DFF93}">
      <dgm:prSet/>
      <dgm:spPr/>
      <dgm:t>
        <a:bodyPr/>
        <a:lstStyle/>
        <a:p>
          <a:endParaRPr lang="de-DE"/>
        </a:p>
      </dgm:t>
    </dgm:pt>
    <dgm:pt modelId="{28D8CEC5-9AE1-40A7-8BA9-9FDD9618FD9B}" type="sibTrans" cxnId="{D950688E-A55D-47C3-855E-D698562DFF93}">
      <dgm:prSet/>
      <dgm:spPr/>
      <dgm:t>
        <a:bodyPr/>
        <a:lstStyle/>
        <a:p>
          <a:endParaRPr lang="de-DE"/>
        </a:p>
      </dgm:t>
    </dgm:pt>
    <dgm:pt modelId="{B9B57AAF-336E-411C-A0A4-950CF98B1A50}">
      <dgm:prSet phldrT="[Text]"/>
      <dgm:spPr/>
      <dgm:t>
        <a:bodyPr/>
        <a:lstStyle/>
        <a:p>
          <a:r>
            <a:rPr lang="en-US" dirty="0"/>
            <a:t>Online</a:t>
          </a:r>
          <a:endParaRPr lang="de-DE" dirty="0"/>
        </a:p>
      </dgm:t>
    </dgm:pt>
    <dgm:pt modelId="{7D25B9F4-ED9C-4DA8-9C94-F09ADE6C1FEA}" type="parTrans" cxnId="{314A973D-E4EF-4483-B3CA-8E13DBEFBC69}">
      <dgm:prSet/>
      <dgm:spPr/>
      <dgm:t>
        <a:bodyPr/>
        <a:lstStyle/>
        <a:p>
          <a:endParaRPr lang="de-DE"/>
        </a:p>
      </dgm:t>
    </dgm:pt>
    <dgm:pt modelId="{24840263-2310-48A9-B03C-284735BDEA49}" type="sibTrans" cxnId="{314A973D-E4EF-4483-B3CA-8E13DBEFBC69}">
      <dgm:prSet/>
      <dgm:spPr/>
      <dgm:t>
        <a:bodyPr/>
        <a:lstStyle/>
        <a:p>
          <a:endParaRPr lang="de-DE"/>
        </a:p>
      </dgm:t>
    </dgm:pt>
    <dgm:pt modelId="{3A3F26BD-2978-4364-8489-D5E54C1E48A8}">
      <dgm:prSet phldrT="[Text]"/>
      <dgm:spPr/>
      <dgm:t>
        <a:bodyPr/>
        <a:lstStyle/>
        <a:p>
          <a:endParaRPr lang="de-DE" dirty="0"/>
        </a:p>
      </dgm:t>
    </dgm:pt>
    <dgm:pt modelId="{F403AEAB-0522-4018-A049-48AA2E5C90D1}" type="parTrans" cxnId="{23D4A40C-98B4-49C7-8440-E2CFE2BD5B29}">
      <dgm:prSet/>
      <dgm:spPr/>
      <dgm:t>
        <a:bodyPr/>
        <a:lstStyle/>
        <a:p>
          <a:endParaRPr lang="de-DE"/>
        </a:p>
      </dgm:t>
    </dgm:pt>
    <dgm:pt modelId="{DF668F63-5555-4B95-AF24-44DB15B2D186}" type="sibTrans" cxnId="{23D4A40C-98B4-49C7-8440-E2CFE2BD5B29}">
      <dgm:prSet/>
      <dgm:spPr/>
      <dgm:t>
        <a:bodyPr/>
        <a:lstStyle/>
        <a:p>
          <a:endParaRPr lang="de-DE"/>
        </a:p>
      </dgm:t>
    </dgm:pt>
    <dgm:pt modelId="{CD3ED23D-DA9B-4490-8AF2-AE98E52CF29A}">
      <dgm:prSet phldrT="[Text]" custT="1"/>
      <dgm:spPr/>
      <dgm:t>
        <a:bodyPr/>
        <a:lstStyle/>
        <a:p>
          <a:endParaRPr lang="de-DE" sz="2000" dirty="0"/>
        </a:p>
      </dgm:t>
    </dgm:pt>
    <dgm:pt modelId="{2CD9738B-3F87-4431-973C-CA400CEC4FC9}" type="parTrans" cxnId="{4BC2B1F7-D7F5-4789-855E-6B4AD5D32883}">
      <dgm:prSet/>
      <dgm:spPr/>
      <dgm:t>
        <a:bodyPr/>
        <a:lstStyle/>
        <a:p>
          <a:endParaRPr lang="de-DE"/>
        </a:p>
      </dgm:t>
    </dgm:pt>
    <dgm:pt modelId="{5FA3CB3B-8ED8-4E48-B39E-3911BD063A9A}" type="sibTrans" cxnId="{4BC2B1F7-D7F5-4789-855E-6B4AD5D32883}">
      <dgm:prSet/>
      <dgm:spPr/>
      <dgm:t>
        <a:bodyPr/>
        <a:lstStyle/>
        <a:p>
          <a:endParaRPr lang="de-DE"/>
        </a:p>
      </dgm:t>
    </dgm:pt>
    <dgm:pt modelId="{31DBE95D-1BBC-4EC5-B866-16C5C1295260}">
      <dgm:prSet phldrT="[Text]" custT="1"/>
      <dgm:spPr/>
      <dgm:t>
        <a:bodyPr/>
        <a:lstStyle/>
        <a:p>
          <a:endParaRPr lang="de-DE" sz="2000" dirty="0"/>
        </a:p>
      </dgm:t>
    </dgm:pt>
    <dgm:pt modelId="{CEF5D99F-F3A0-4785-AD85-0EFE979188F2}" type="parTrans" cxnId="{F57F0EE2-C2DF-41C1-85A6-60945970D235}">
      <dgm:prSet/>
      <dgm:spPr/>
      <dgm:t>
        <a:bodyPr/>
        <a:lstStyle/>
        <a:p>
          <a:endParaRPr lang="de-DE"/>
        </a:p>
      </dgm:t>
    </dgm:pt>
    <dgm:pt modelId="{A1246473-6F66-4F47-9AC3-D4FED98654ED}" type="sibTrans" cxnId="{F57F0EE2-C2DF-41C1-85A6-60945970D235}">
      <dgm:prSet/>
      <dgm:spPr/>
      <dgm:t>
        <a:bodyPr/>
        <a:lstStyle/>
        <a:p>
          <a:endParaRPr lang="de-DE"/>
        </a:p>
      </dgm:t>
    </dgm:pt>
    <dgm:pt modelId="{FD3360D5-4113-4A5E-A79B-73BFA57EA268}" type="pres">
      <dgm:prSet presAssocID="{CF6B1A57-EAED-4860-8BC3-2E69E473BB7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274C93-D403-435F-8E31-48073E47763F}" type="pres">
      <dgm:prSet presAssocID="{B9B57AAF-336E-411C-A0A4-950CF98B1A50}" presName="centerShape" presStyleLbl="node0" presStyleIdx="0" presStyleCnt="1"/>
      <dgm:spPr/>
    </dgm:pt>
    <dgm:pt modelId="{B42E1909-DD3A-4AD2-9C23-603D32273948}" type="pres">
      <dgm:prSet presAssocID="{98B0D0DD-A4AF-44ED-BC8B-1C117B1C1877}" presName="parTrans" presStyleLbl="sibTrans2D1" presStyleIdx="0" presStyleCnt="6"/>
      <dgm:spPr/>
    </dgm:pt>
    <dgm:pt modelId="{5D5EBC88-1269-4D8E-8130-C4973CD4F94A}" type="pres">
      <dgm:prSet presAssocID="{98B0D0DD-A4AF-44ED-BC8B-1C117B1C1877}" presName="connectorText" presStyleLbl="sibTrans2D1" presStyleIdx="0" presStyleCnt="6"/>
      <dgm:spPr/>
    </dgm:pt>
    <dgm:pt modelId="{9FF8E839-D665-4DDE-AC76-6D5D9E4A4B28}" type="pres">
      <dgm:prSet presAssocID="{EBAB31AA-6299-4F90-AE56-F533BF5D7A09}" presName="node" presStyleLbl="node1" presStyleIdx="0" presStyleCnt="6">
        <dgm:presLayoutVars>
          <dgm:bulletEnabled val="1"/>
        </dgm:presLayoutVars>
      </dgm:prSet>
      <dgm:spPr/>
    </dgm:pt>
    <dgm:pt modelId="{8EBFB93C-58B1-475A-A0CB-B469F60448E6}" type="pres">
      <dgm:prSet presAssocID="{2CD9738B-3F87-4431-973C-CA400CEC4FC9}" presName="parTrans" presStyleLbl="sibTrans2D1" presStyleIdx="1" presStyleCnt="6"/>
      <dgm:spPr/>
    </dgm:pt>
    <dgm:pt modelId="{0EC866D6-672D-4623-B345-4A4A5F7DAA4A}" type="pres">
      <dgm:prSet presAssocID="{2CD9738B-3F87-4431-973C-CA400CEC4FC9}" presName="connectorText" presStyleLbl="sibTrans2D1" presStyleIdx="1" presStyleCnt="6"/>
      <dgm:spPr/>
    </dgm:pt>
    <dgm:pt modelId="{AF0752CB-62D8-4E95-9023-47524F9ED153}" type="pres">
      <dgm:prSet presAssocID="{CD3ED23D-DA9B-4490-8AF2-AE98E52CF29A}" presName="node" presStyleLbl="node1" presStyleIdx="1" presStyleCnt="6">
        <dgm:presLayoutVars>
          <dgm:bulletEnabled val="1"/>
        </dgm:presLayoutVars>
      </dgm:prSet>
      <dgm:spPr/>
    </dgm:pt>
    <dgm:pt modelId="{48C83604-FC57-4280-B100-46E1328F41F9}" type="pres">
      <dgm:prSet presAssocID="{7B431FC8-77C3-4951-9235-8BBB1DC55FBA}" presName="parTrans" presStyleLbl="sibTrans2D1" presStyleIdx="2" presStyleCnt="6"/>
      <dgm:spPr/>
    </dgm:pt>
    <dgm:pt modelId="{A04D7DEF-EDA9-452B-B046-00E471EDA033}" type="pres">
      <dgm:prSet presAssocID="{7B431FC8-77C3-4951-9235-8BBB1DC55FBA}" presName="connectorText" presStyleLbl="sibTrans2D1" presStyleIdx="2" presStyleCnt="6"/>
      <dgm:spPr/>
    </dgm:pt>
    <dgm:pt modelId="{BD29F21C-1483-4C7D-8E72-F27850E4D1CF}" type="pres">
      <dgm:prSet presAssocID="{50149C2A-07E8-4713-A55B-71261595C9C6}" presName="node" presStyleLbl="node1" presStyleIdx="2" presStyleCnt="6">
        <dgm:presLayoutVars>
          <dgm:bulletEnabled val="1"/>
        </dgm:presLayoutVars>
      </dgm:prSet>
      <dgm:spPr/>
    </dgm:pt>
    <dgm:pt modelId="{848ACF7C-2883-49EA-AEA2-3DB2ED63DBF5}" type="pres">
      <dgm:prSet presAssocID="{CEF5D99F-F3A0-4785-AD85-0EFE979188F2}" presName="parTrans" presStyleLbl="sibTrans2D1" presStyleIdx="3" presStyleCnt="6"/>
      <dgm:spPr/>
    </dgm:pt>
    <dgm:pt modelId="{987675DB-28AB-44C1-87F8-4B81DFCEAAA7}" type="pres">
      <dgm:prSet presAssocID="{CEF5D99F-F3A0-4785-AD85-0EFE979188F2}" presName="connectorText" presStyleLbl="sibTrans2D1" presStyleIdx="3" presStyleCnt="6"/>
      <dgm:spPr/>
    </dgm:pt>
    <dgm:pt modelId="{554C6892-937C-4594-9D13-9C0ED0EDBB99}" type="pres">
      <dgm:prSet presAssocID="{31DBE95D-1BBC-4EC5-B866-16C5C1295260}" presName="node" presStyleLbl="node1" presStyleIdx="3" presStyleCnt="6">
        <dgm:presLayoutVars>
          <dgm:bulletEnabled val="1"/>
        </dgm:presLayoutVars>
      </dgm:prSet>
      <dgm:spPr/>
    </dgm:pt>
    <dgm:pt modelId="{7B88689C-7738-4EA7-A867-1011FF304625}" type="pres">
      <dgm:prSet presAssocID="{77CF780E-230B-42A7-852F-6A72B483034F}" presName="parTrans" presStyleLbl="sibTrans2D1" presStyleIdx="4" presStyleCnt="6"/>
      <dgm:spPr/>
    </dgm:pt>
    <dgm:pt modelId="{0681B81B-5F93-4A35-B7C9-E3D1B16E8C51}" type="pres">
      <dgm:prSet presAssocID="{77CF780E-230B-42A7-852F-6A72B483034F}" presName="connectorText" presStyleLbl="sibTrans2D1" presStyleIdx="4" presStyleCnt="6"/>
      <dgm:spPr/>
    </dgm:pt>
    <dgm:pt modelId="{A9C2D94B-0422-4813-8F39-0C7CC66D648A}" type="pres">
      <dgm:prSet presAssocID="{6251A4C6-313B-4F8A-9CF7-BEDB1B550A80}" presName="node" presStyleLbl="node1" presStyleIdx="4" presStyleCnt="6">
        <dgm:presLayoutVars>
          <dgm:bulletEnabled val="1"/>
        </dgm:presLayoutVars>
      </dgm:prSet>
      <dgm:spPr/>
    </dgm:pt>
    <dgm:pt modelId="{9AF309BC-52C9-4347-B163-7B8764447A03}" type="pres">
      <dgm:prSet presAssocID="{F403AEAB-0522-4018-A049-48AA2E5C90D1}" presName="parTrans" presStyleLbl="sibTrans2D1" presStyleIdx="5" presStyleCnt="6"/>
      <dgm:spPr/>
    </dgm:pt>
    <dgm:pt modelId="{3DEDE2D8-F643-492C-85BA-BF83CD5785CD}" type="pres">
      <dgm:prSet presAssocID="{F403AEAB-0522-4018-A049-48AA2E5C90D1}" presName="connectorText" presStyleLbl="sibTrans2D1" presStyleIdx="5" presStyleCnt="6"/>
      <dgm:spPr/>
    </dgm:pt>
    <dgm:pt modelId="{C01C4247-DD08-45C6-BBDE-E8A7555150BC}" type="pres">
      <dgm:prSet presAssocID="{3A3F26BD-2978-4364-8489-D5E54C1E48A8}" presName="node" presStyleLbl="node1" presStyleIdx="5" presStyleCnt="6">
        <dgm:presLayoutVars>
          <dgm:bulletEnabled val="1"/>
        </dgm:presLayoutVars>
      </dgm:prSet>
      <dgm:spPr/>
    </dgm:pt>
  </dgm:ptLst>
  <dgm:cxnLst>
    <dgm:cxn modelId="{CF58620B-0AB5-42AC-9BFB-8DF60123FCF4}" type="presOf" srcId="{98B0D0DD-A4AF-44ED-BC8B-1C117B1C1877}" destId="{B42E1909-DD3A-4AD2-9C23-603D32273948}" srcOrd="0" destOrd="0" presId="urn:microsoft.com/office/officeart/2005/8/layout/radial5"/>
    <dgm:cxn modelId="{23D4A40C-98B4-49C7-8440-E2CFE2BD5B29}" srcId="{B9B57AAF-336E-411C-A0A4-950CF98B1A50}" destId="{3A3F26BD-2978-4364-8489-D5E54C1E48A8}" srcOrd="5" destOrd="0" parTransId="{F403AEAB-0522-4018-A049-48AA2E5C90D1}" sibTransId="{DF668F63-5555-4B95-AF24-44DB15B2D186}"/>
    <dgm:cxn modelId="{C0D3E917-C15B-4A5A-AFC6-A2778B725F3B}" type="presOf" srcId="{F403AEAB-0522-4018-A049-48AA2E5C90D1}" destId="{9AF309BC-52C9-4347-B163-7B8764447A03}" srcOrd="0" destOrd="0" presId="urn:microsoft.com/office/officeart/2005/8/layout/radial5"/>
    <dgm:cxn modelId="{3A92961C-2B3B-4561-97BF-F9570276978F}" type="presOf" srcId="{B9B57AAF-336E-411C-A0A4-950CF98B1A50}" destId="{E6274C93-D403-435F-8E31-48073E47763F}" srcOrd="0" destOrd="0" presId="urn:microsoft.com/office/officeart/2005/8/layout/radial5"/>
    <dgm:cxn modelId="{8C480B27-6995-428C-BC33-E40EB2F9BAF8}" type="presOf" srcId="{77CF780E-230B-42A7-852F-6A72B483034F}" destId="{0681B81B-5F93-4A35-B7C9-E3D1B16E8C51}" srcOrd="1" destOrd="0" presId="urn:microsoft.com/office/officeart/2005/8/layout/radial5"/>
    <dgm:cxn modelId="{4EEFB02D-9FB1-41BB-A02D-B4627DE0B328}" type="presOf" srcId="{CD3ED23D-DA9B-4490-8AF2-AE98E52CF29A}" destId="{AF0752CB-62D8-4E95-9023-47524F9ED153}" srcOrd="0" destOrd="0" presId="urn:microsoft.com/office/officeart/2005/8/layout/radial5"/>
    <dgm:cxn modelId="{DE93E635-A52B-4ECC-A456-5FA5A4E45090}" type="presOf" srcId="{CF6B1A57-EAED-4860-8BC3-2E69E473BB7F}" destId="{FD3360D5-4113-4A5E-A79B-73BFA57EA268}" srcOrd="0" destOrd="0" presId="urn:microsoft.com/office/officeart/2005/8/layout/radial5"/>
    <dgm:cxn modelId="{314A973D-E4EF-4483-B3CA-8E13DBEFBC69}" srcId="{CF6B1A57-EAED-4860-8BC3-2E69E473BB7F}" destId="{B9B57AAF-336E-411C-A0A4-950CF98B1A50}" srcOrd="0" destOrd="0" parTransId="{7D25B9F4-ED9C-4DA8-9C94-F09ADE6C1FEA}" sibTransId="{24840263-2310-48A9-B03C-284735BDEA49}"/>
    <dgm:cxn modelId="{48A19062-C57F-49F6-B5DB-40B973412D0A}" type="presOf" srcId="{CEF5D99F-F3A0-4785-AD85-0EFE979188F2}" destId="{987675DB-28AB-44C1-87F8-4B81DFCEAAA7}" srcOrd="1" destOrd="0" presId="urn:microsoft.com/office/officeart/2005/8/layout/radial5"/>
    <dgm:cxn modelId="{D32F786E-E738-481D-A1F6-A77F86CCC6B6}" type="presOf" srcId="{CEF5D99F-F3A0-4785-AD85-0EFE979188F2}" destId="{848ACF7C-2883-49EA-AEA2-3DB2ED63DBF5}" srcOrd="0" destOrd="0" presId="urn:microsoft.com/office/officeart/2005/8/layout/radial5"/>
    <dgm:cxn modelId="{6C994E75-D12B-4AEF-8CD1-C9F914AFD45A}" type="presOf" srcId="{77CF780E-230B-42A7-852F-6A72B483034F}" destId="{7B88689C-7738-4EA7-A867-1011FF304625}" srcOrd="0" destOrd="0" presId="urn:microsoft.com/office/officeart/2005/8/layout/radial5"/>
    <dgm:cxn modelId="{B9BC6459-B2AE-4719-A319-3F4D48EEF13E}" srcId="{B9B57AAF-336E-411C-A0A4-950CF98B1A50}" destId="{EBAB31AA-6299-4F90-AE56-F533BF5D7A09}" srcOrd="0" destOrd="0" parTransId="{98B0D0DD-A4AF-44ED-BC8B-1C117B1C1877}" sibTransId="{EF1EF167-5D9C-4538-85E9-725D1819DDF0}"/>
    <dgm:cxn modelId="{4E0D1586-91EE-4C79-8D8B-30B8061E78AA}" type="presOf" srcId="{31DBE95D-1BBC-4EC5-B866-16C5C1295260}" destId="{554C6892-937C-4594-9D13-9C0ED0EDBB99}" srcOrd="0" destOrd="0" presId="urn:microsoft.com/office/officeart/2005/8/layout/radial5"/>
    <dgm:cxn modelId="{AC1FB38C-44A4-4E58-BD05-6BE484650F59}" type="presOf" srcId="{2CD9738B-3F87-4431-973C-CA400CEC4FC9}" destId="{8EBFB93C-58B1-475A-A0CB-B469F60448E6}" srcOrd="0" destOrd="0" presId="urn:microsoft.com/office/officeart/2005/8/layout/radial5"/>
    <dgm:cxn modelId="{D950688E-A55D-47C3-855E-D698562DFF93}" srcId="{B9B57AAF-336E-411C-A0A4-950CF98B1A50}" destId="{6251A4C6-313B-4F8A-9CF7-BEDB1B550A80}" srcOrd="4" destOrd="0" parTransId="{77CF780E-230B-42A7-852F-6A72B483034F}" sibTransId="{28D8CEC5-9AE1-40A7-8BA9-9FDD9618FD9B}"/>
    <dgm:cxn modelId="{B0098CAC-E478-482C-8989-1BF8BBDD2831}" type="presOf" srcId="{98B0D0DD-A4AF-44ED-BC8B-1C117B1C1877}" destId="{5D5EBC88-1269-4D8E-8130-C4973CD4F94A}" srcOrd="1" destOrd="0" presId="urn:microsoft.com/office/officeart/2005/8/layout/radial5"/>
    <dgm:cxn modelId="{769DD5B2-5814-4882-BF9E-49CD71CE0320}" type="presOf" srcId="{7B431FC8-77C3-4951-9235-8BBB1DC55FBA}" destId="{A04D7DEF-EDA9-452B-B046-00E471EDA033}" srcOrd="1" destOrd="0" presId="urn:microsoft.com/office/officeart/2005/8/layout/radial5"/>
    <dgm:cxn modelId="{684DA5C2-1394-4FDD-9D46-184532226555}" type="presOf" srcId="{EBAB31AA-6299-4F90-AE56-F533BF5D7A09}" destId="{9FF8E839-D665-4DDE-AC76-6D5D9E4A4B28}" srcOrd="0" destOrd="0" presId="urn:microsoft.com/office/officeart/2005/8/layout/radial5"/>
    <dgm:cxn modelId="{A25AD5C8-A5A4-423A-8963-1CF1116644D9}" type="presOf" srcId="{2CD9738B-3F87-4431-973C-CA400CEC4FC9}" destId="{0EC866D6-672D-4623-B345-4A4A5F7DAA4A}" srcOrd="1" destOrd="0" presId="urn:microsoft.com/office/officeart/2005/8/layout/radial5"/>
    <dgm:cxn modelId="{2FEB9FCC-324F-49F2-92C9-95B6FE297D1C}" type="presOf" srcId="{50149C2A-07E8-4713-A55B-71261595C9C6}" destId="{BD29F21C-1483-4C7D-8E72-F27850E4D1CF}" srcOrd="0" destOrd="0" presId="urn:microsoft.com/office/officeart/2005/8/layout/radial5"/>
    <dgm:cxn modelId="{85BA56D3-D9F6-4FA9-A600-FAE0618B6FD4}" srcId="{B9B57AAF-336E-411C-A0A4-950CF98B1A50}" destId="{50149C2A-07E8-4713-A55B-71261595C9C6}" srcOrd="2" destOrd="0" parTransId="{7B431FC8-77C3-4951-9235-8BBB1DC55FBA}" sibTransId="{62FF34CD-5592-4298-B7AE-C85029A3A1ED}"/>
    <dgm:cxn modelId="{F57F0EE2-C2DF-41C1-85A6-60945970D235}" srcId="{B9B57AAF-336E-411C-A0A4-950CF98B1A50}" destId="{31DBE95D-1BBC-4EC5-B866-16C5C1295260}" srcOrd="3" destOrd="0" parTransId="{CEF5D99F-F3A0-4785-AD85-0EFE979188F2}" sibTransId="{A1246473-6F66-4F47-9AC3-D4FED98654ED}"/>
    <dgm:cxn modelId="{12541CE3-3E48-4F2E-A35B-435AB3BCDD4D}" type="presOf" srcId="{3A3F26BD-2978-4364-8489-D5E54C1E48A8}" destId="{C01C4247-DD08-45C6-BBDE-E8A7555150BC}" srcOrd="0" destOrd="0" presId="urn:microsoft.com/office/officeart/2005/8/layout/radial5"/>
    <dgm:cxn modelId="{95A10AE9-1B7A-4E41-A690-871C93E4D546}" type="presOf" srcId="{6251A4C6-313B-4F8A-9CF7-BEDB1B550A80}" destId="{A9C2D94B-0422-4813-8F39-0C7CC66D648A}" srcOrd="0" destOrd="0" presId="urn:microsoft.com/office/officeart/2005/8/layout/radial5"/>
    <dgm:cxn modelId="{71DA7BEA-EEFD-4150-86E8-50E6FEC6784A}" type="presOf" srcId="{7B431FC8-77C3-4951-9235-8BBB1DC55FBA}" destId="{48C83604-FC57-4280-B100-46E1328F41F9}" srcOrd="0" destOrd="0" presId="urn:microsoft.com/office/officeart/2005/8/layout/radial5"/>
    <dgm:cxn modelId="{047269F1-0556-4189-8C8C-55CAA612E56A}" type="presOf" srcId="{F403AEAB-0522-4018-A049-48AA2E5C90D1}" destId="{3DEDE2D8-F643-492C-85BA-BF83CD5785CD}" srcOrd="1" destOrd="0" presId="urn:microsoft.com/office/officeart/2005/8/layout/radial5"/>
    <dgm:cxn modelId="{4BC2B1F7-D7F5-4789-855E-6B4AD5D32883}" srcId="{B9B57AAF-336E-411C-A0A4-950CF98B1A50}" destId="{CD3ED23D-DA9B-4490-8AF2-AE98E52CF29A}" srcOrd="1" destOrd="0" parTransId="{2CD9738B-3F87-4431-973C-CA400CEC4FC9}" sibTransId="{5FA3CB3B-8ED8-4E48-B39E-3911BD063A9A}"/>
    <dgm:cxn modelId="{420110F5-6B26-4E34-B345-7BB0449A7AD3}" type="presParOf" srcId="{FD3360D5-4113-4A5E-A79B-73BFA57EA268}" destId="{E6274C93-D403-435F-8E31-48073E47763F}" srcOrd="0" destOrd="0" presId="urn:microsoft.com/office/officeart/2005/8/layout/radial5"/>
    <dgm:cxn modelId="{65CD7E35-4652-46B8-AFFC-00A88194F3BE}" type="presParOf" srcId="{FD3360D5-4113-4A5E-A79B-73BFA57EA268}" destId="{B42E1909-DD3A-4AD2-9C23-603D32273948}" srcOrd="1" destOrd="0" presId="urn:microsoft.com/office/officeart/2005/8/layout/radial5"/>
    <dgm:cxn modelId="{28CF1FB5-031B-4F36-A184-4B0D7BD9A113}" type="presParOf" srcId="{B42E1909-DD3A-4AD2-9C23-603D32273948}" destId="{5D5EBC88-1269-4D8E-8130-C4973CD4F94A}" srcOrd="0" destOrd="0" presId="urn:microsoft.com/office/officeart/2005/8/layout/radial5"/>
    <dgm:cxn modelId="{386B8FE1-78B1-4AD9-9C7E-FAC28B0BD293}" type="presParOf" srcId="{FD3360D5-4113-4A5E-A79B-73BFA57EA268}" destId="{9FF8E839-D665-4DDE-AC76-6D5D9E4A4B28}" srcOrd="2" destOrd="0" presId="urn:microsoft.com/office/officeart/2005/8/layout/radial5"/>
    <dgm:cxn modelId="{C98C5D7A-96BF-4F90-8803-D4D67431F921}" type="presParOf" srcId="{FD3360D5-4113-4A5E-A79B-73BFA57EA268}" destId="{8EBFB93C-58B1-475A-A0CB-B469F60448E6}" srcOrd="3" destOrd="0" presId="urn:microsoft.com/office/officeart/2005/8/layout/radial5"/>
    <dgm:cxn modelId="{8874C3AA-7BF7-4EDD-A62D-C0B2122CC55F}" type="presParOf" srcId="{8EBFB93C-58B1-475A-A0CB-B469F60448E6}" destId="{0EC866D6-672D-4623-B345-4A4A5F7DAA4A}" srcOrd="0" destOrd="0" presId="urn:microsoft.com/office/officeart/2005/8/layout/radial5"/>
    <dgm:cxn modelId="{2A4EA07A-A1AE-4F70-A440-3FD4FA17C5AB}" type="presParOf" srcId="{FD3360D5-4113-4A5E-A79B-73BFA57EA268}" destId="{AF0752CB-62D8-4E95-9023-47524F9ED153}" srcOrd="4" destOrd="0" presId="urn:microsoft.com/office/officeart/2005/8/layout/radial5"/>
    <dgm:cxn modelId="{C9F0703E-B415-4A1D-82E1-2A838A2E4EEE}" type="presParOf" srcId="{FD3360D5-4113-4A5E-A79B-73BFA57EA268}" destId="{48C83604-FC57-4280-B100-46E1328F41F9}" srcOrd="5" destOrd="0" presId="urn:microsoft.com/office/officeart/2005/8/layout/radial5"/>
    <dgm:cxn modelId="{7983F42C-A599-4E6C-88BD-62981E3B9428}" type="presParOf" srcId="{48C83604-FC57-4280-B100-46E1328F41F9}" destId="{A04D7DEF-EDA9-452B-B046-00E471EDA033}" srcOrd="0" destOrd="0" presId="urn:microsoft.com/office/officeart/2005/8/layout/radial5"/>
    <dgm:cxn modelId="{4CDE06D9-66F7-4E27-AE66-4EBBCE044E97}" type="presParOf" srcId="{FD3360D5-4113-4A5E-A79B-73BFA57EA268}" destId="{BD29F21C-1483-4C7D-8E72-F27850E4D1CF}" srcOrd="6" destOrd="0" presId="urn:microsoft.com/office/officeart/2005/8/layout/radial5"/>
    <dgm:cxn modelId="{7BE22BB8-2ADF-4474-BF38-151E4939E655}" type="presParOf" srcId="{FD3360D5-4113-4A5E-A79B-73BFA57EA268}" destId="{848ACF7C-2883-49EA-AEA2-3DB2ED63DBF5}" srcOrd="7" destOrd="0" presId="urn:microsoft.com/office/officeart/2005/8/layout/radial5"/>
    <dgm:cxn modelId="{44B33D53-ED1B-4B97-B8AC-90682FAAD1D1}" type="presParOf" srcId="{848ACF7C-2883-49EA-AEA2-3DB2ED63DBF5}" destId="{987675DB-28AB-44C1-87F8-4B81DFCEAAA7}" srcOrd="0" destOrd="0" presId="urn:microsoft.com/office/officeart/2005/8/layout/radial5"/>
    <dgm:cxn modelId="{A2B6ACDB-65B5-4904-85FB-DC3E9CD59681}" type="presParOf" srcId="{FD3360D5-4113-4A5E-A79B-73BFA57EA268}" destId="{554C6892-937C-4594-9D13-9C0ED0EDBB99}" srcOrd="8" destOrd="0" presId="urn:microsoft.com/office/officeart/2005/8/layout/radial5"/>
    <dgm:cxn modelId="{CE340033-8680-40C2-94F3-334CB0436108}" type="presParOf" srcId="{FD3360D5-4113-4A5E-A79B-73BFA57EA268}" destId="{7B88689C-7738-4EA7-A867-1011FF304625}" srcOrd="9" destOrd="0" presId="urn:microsoft.com/office/officeart/2005/8/layout/radial5"/>
    <dgm:cxn modelId="{CD90B6CC-410D-42F8-8432-CAD23A266CBD}" type="presParOf" srcId="{7B88689C-7738-4EA7-A867-1011FF304625}" destId="{0681B81B-5F93-4A35-B7C9-E3D1B16E8C51}" srcOrd="0" destOrd="0" presId="urn:microsoft.com/office/officeart/2005/8/layout/radial5"/>
    <dgm:cxn modelId="{0ED99E92-8FC9-4918-94F5-140B27564F31}" type="presParOf" srcId="{FD3360D5-4113-4A5E-A79B-73BFA57EA268}" destId="{A9C2D94B-0422-4813-8F39-0C7CC66D648A}" srcOrd="10" destOrd="0" presId="urn:microsoft.com/office/officeart/2005/8/layout/radial5"/>
    <dgm:cxn modelId="{08BCFF31-C369-4A53-9680-673087973D52}" type="presParOf" srcId="{FD3360D5-4113-4A5E-A79B-73BFA57EA268}" destId="{9AF309BC-52C9-4347-B163-7B8764447A03}" srcOrd="11" destOrd="0" presId="urn:microsoft.com/office/officeart/2005/8/layout/radial5"/>
    <dgm:cxn modelId="{082FF407-A8A0-4ADC-8D8C-1427D06DFACB}" type="presParOf" srcId="{9AF309BC-52C9-4347-B163-7B8764447A03}" destId="{3DEDE2D8-F643-492C-85BA-BF83CD5785CD}" srcOrd="0" destOrd="0" presId="urn:microsoft.com/office/officeart/2005/8/layout/radial5"/>
    <dgm:cxn modelId="{12C22EF2-28C1-4E5C-A4CA-FCEC9D12EFDA}" type="presParOf" srcId="{FD3360D5-4113-4A5E-A79B-73BFA57EA268}" destId="{C01C4247-DD08-45C6-BBDE-E8A7555150B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C8321C6-E1CE-4CC7-9284-26B78FBA041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61B0C3D-98DF-480D-BDD5-CE3909C77E9A}">
      <dgm:prSet phldrT="[Text]"/>
      <dgm:spPr/>
      <dgm:t>
        <a:bodyPr/>
        <a:lstStyle/>
        <a:p>
          <a:r>
            <a:rPr lang="en-US" dirty="0" err="1"/>
            <a:t>QUTech</a:t>
          </a:r>
          <a:endParaRPr lang="de-DE" dirty="0"/>
        </a:p>
      </dgm:t>
    </dgm:pt>
    <dgm:pt modelId="{BFB887E0-B91F-4806-9B03-44573089EEAD}" type="parTrans" cxnId="{4BE1C00B-E0CD-4794-BDD7-8117C79CFA78}">
      <dgm:prSet/>
      <dgm:spPr/>
      <dgm:t>
        <a:bodyPr/>
        <a:lstStyle/>
        <a:p>
          <a:endParaRPr lang="de-DE"/>
        </a:p>
      </dgm:t>
    </dgm:pt>
    <dgm:pt modelId="{0BC85A75-DEBC-4C9C-853D-2CD9745362C4}" type="sibTrans" cxnId="{4BE1C00B-E0CD-4794-BDD7-8117C79CFA78}">
      <dgm:prSet/>
      <dgm:spPr/>
      <dgm:t>
        <a:bodyPr/>
        <a:lstStyle/>
        <a:p>
          <a:endParaRPr lang="de-DE"/>
        </a:p>
      </dgm:t>
    </dgm:pt>
    <dgm:pt modelId="{D8745101-3605-45F9-A2B3-C4D26F6499FB}">
      <dgm:prSet phldrT="[Text]"/>
      <dgm:spPr/>
      <dgm:t>
        <a:bodyPr/>
        <a:lstStyle/>
        <a:p>
          <a:r>
            <a:rPr lang="en-US" dirty="0"/>
            <a:t>Google</a:t>
          </a:r>
          <a:endParaRPr lang="de-DE" dirty="0"/>
        </a:p>
      </dgm:t>
    </dgm:pt>
    <dgm:pt modelId="{4A1B7171-43CF-4CC8-8222-2991C12073C7}" type="parTrans" cxnId="{B54DA694-D8A5-41E0-B012-3B8AAD7F608B}">
      <dgm:prSet/>
      <dgm:spPr/>
      <dgm:t>
        <a:bodyPr/>
        <a:lstStyle/>
        <a:p>
          <a:endParaRPr lang="de-DE"/>
        </a:p>
      </dgm:t>
    </dgm:pt>
    <dgm:pt modelId="{6EBE2C45-2538-4A7A-8BB1-BE2F211765FF}" type="sibTrans" cxnId="{B54DA694-D8A5-41E0-B012-3B8AAD7F608B}">
      <dgm:prSet/>
      <dgm:spPr/>
      <dgm:t>
        <a:bodyPr/>
        <a:lstStyle/>
        <a:p>
          <a:endParaRPr lang="de-DE"/>
        </a:p>
      </dgm:t>
    </dgm:pt>
    <dgm:pt modelId="{28CA5C64-17D1-43AE-8561-B701812FC2B9}">
      <dgm:prSet phldrT="[Text]"/>
      <dgm:spPr/>
      <dgm:t>
        <a:bodyPr/>
        <a:lstStyle/>
        <a:p>
          <a:r>
            <a:rPr lang="en-US" dirty="0"/>
            <a:t>Xanadu</a:t>
          </a:r>
          <a:endParaRPr lang="de-DE" dirty="0"/>
        </a:p>
      </dgm:t>
    </dgm:pt>
    <dgm:pt modelId="{268EC622-733D-4138-A5B3-CC3D0C01CB24}" type="parTrans" cxnId="{CBFBB841-CA28-4732-B743-5374A74FDDF1}">
      <dgm:prSet/>
      <dgm:spPr/>
      <dgm:t>
        <a:bodyPr/>
        <a:lstStyle/>
        <a:p>
          <a:endParaRPr lang="de-DE"/>
        </a:p>
      </dgm:t>
    </dgm:pt>
    <dgm:pt modelId="{D4BFB63F-EC6A-41DB-954B-D5DD0398ED7B}" type="sibTrans" cxnId="{CBFBB841-CA28-4732-B743-5374A74FDDF1}">
      <dgm:prSet/>
      <dgm:spPr/>
      <dgm:t>
        <a:bodyPr/>
        <a:lstStyle/>
        <a:p>
          <a:endParaRPr lang="de-DE"/>
        </a:p>
      </dgm:t>
    </dgm:pt>
    <dgm:pt modelId="{1E9632D9-09AA-4A19-9478-A7FAD8E43833}" type="pres">
      <dgm:prSet presAssocID="{5C8321C6-E1CE-4CC7-9284-26B78FBA0415}" presName="Name0" presStyleCnt="0">
        <dgm:presLayoutVars>
          <dgm:chMax/>
          <dgm:chPref/>
          <dgm:dir/>
          <dgm:animLvl val="lvl"/>
        </dgm:presLayoutVars>
      </dgm:prSet>
      <dgm:spPr/>
    </dgm:pt>
    <dgm:pt modelId="{984AB44D-4CB0-4940-8B91-3D17929C555B}" type="pres">
      <dgm:prSet presAssocID="{761B0C3D-98DF-480D-BDD5-CE3909C77E9A}" presName="composite" presStyleCnt="0"/>
      <dgm:spPr/>
    </dgm:pt>
    <dgm:pt modelId="{FE8F90AD-9970-4875-A115-DE979CE96861}" type="pres">
      <dgm:prSet presAssocID="{761B0C3D-98DF-480D-BDD5-CE3909C77E9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DF9F007-6609-4507-9DE9-89B6FE72D8C2}" type="pres">
      <dgm:prSet presAssocID="{761B0C3D-98DF-480D-BDD5-CE3909C77E9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1607F24-3A6C-4CEF-89CC-C1145BE07B7D}" type="pres">
      <dgm:prSet presAssocID="{761B0C3D-98DF-480D-BDD5-CE3909C77E9A}" presName="BalanceSpacing" presStyleCnt="0"/>
      <dgm:spPr/>
    </dgm:pt>
    <dgm:pt modelId="{315E2E0D-C6DC-47A2-9387-3344A546B08E}" type="pres">
      <dgm:prSet presAssocID="{761B0C3D-98DF-480D-BDD5-CE3909C77E9A}" presName="BalanceSpacing1" presStyleCnt="0"/>
      <dgm:spPr/>
    </dgm:pt>
    <dgm:pt modelId="{1B161CA9-0348-4FC6-9E6C-8A999271269C}" type="pres">
      <dgm:prSet presAssocID="{0BC85A75-DEBC-4C9C-853D-2CD9745362C4}" presName="Accent1Text" presStyleLbl="node1" presStyleIdx="1" presStyleCnt="6"/>
      <dgm:spPr/>
    </dgm:pt>
    <dgm:pt modelId="{2DF1DC9B-8906-4959-A561-7EA39BF5480C}" type="pres">
      <dgm:prSet presAssocID="{0BC85A75-DEBC-4C9C-853D-2CD9745362C4}" presName="spaceBetweenRectangles" presStyleCnt="0"/>
      <dgm:spPr/>
    </dgm:pt>
    <dgm:pt modelId="{866A4945-898D-4192-AEE0-CB89BE3FEC99}" type="pres">
      <dgm:prSet presAssocID="{D8745101-3605-45F9-A2B3-C4D26F6499FB}" presName="composite" presStyleCnt="0"/>
      <dgm:spPr/>
    </dgm:pt>
    <dgm:pt modelId="{B8E36375-01EC-473A-9DFE-DD21E1DB3538}" type="pres">
      <dgm:prSet presAssocID="{D8745101-3605-45F9-A2B3-C4D26F6499F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AC82801-CDBC-4199-AB25-C469C46E23D7}" type="pres">
      <dgm:prSet presAssocID="{D8745101-3605-45F9-A2B3-C4D26F6499F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6940D6E-2A96-4992-9B60-E8D6CFB51CED}" type="pres">
      <dgm:prSet presAssocID="{D8745101-3605-45F9-A2B3-C4D26F6499FB}" presName="BalanceSpacing" presStyleCnt="0"/>
      <dgm:spPr/>
    </dgm:pt>
    <dgm:pt modelId="{CB74227A-3286-4C4C-AB83-E3BDB2E3AB5C}" type="pres">
      <dgm:prSet presAssocID="{D8745101-3605-45F9-A2B3-C4D26F6499FB}" presName="BalanceSpacing1" presStyleCnt="0"/>
      <dgm:spPr/>
    </dgm:pt>
    <dgm:pt modelId="{DA3E77D0-E5D8-4090-8F6B-206451770BD7}" type="pres">
      <dgm:prSet presAssocID="{6EBE2C45-2538-4A7A-8BB1-BE2F211765FF}" presName="Accent1Text" presStyleLbl="node1" presStyleIdx="3" presStyleCnt="6"/>
      <dgm:spPr/>
    </dgm:pt>
    <dgm:pt modelId="{9263462C-5685-418F-93CA-52DC782E264E}" type="pres">
      <dgm:prSet presAssocID="{6EBE2C45-2538-4A7A-8BB1-BE2F211765FF}" presName="spaceBetweenRectangles" presStyleCnt="0"/>
      <dgm:spPr/>
    </dgm:pt>
    <dgm:pt modelId="{E3E3F59B-8277-4183-9CA6-A87B04F12A7A}" type="pres">
      <dgm:prSet presAssocID="{28CA5C64-17D1-43AE-8561-B701812FC2B9}" presName="composite" presStyleCnt="0"/>
      <dgm:spPr/>
    </dgm:pt>
    <dgm:pt modelId="{28A2835B-F149-4B6D-B879-99DFD560875F}" type="pres">
      <dgm:prSet presAssocID="{28CA5C64-17D1-43AE-8561-B701812FC2B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A3262E39-7835-4B6C-85CD-CDA2E975373F}" type="pres">
      <dgm:prSet presAssocID="{28CA5C64-17D1-43AE-8561-B701812FC2B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46AF3AF-ACF9-4FFD-A443-85759EDBB4D5}" type="pres">
      <dgm:prSet presAssocID="{28CA5C64-17D1-43AE-8561-B701812FC2B9}" presName="BalanceSpacing" presStyleCnt="0"/>
      <dgm:spPr/>
    </dgm:pt>
    <dgm:pt modelId="{64689111-9B0B-4891-B6D5-DC23F0349112}" type="pres">
      <dgm:prSet presAssocID="{28CA5C64-17D1-43AE-8561-B701812FC2B9}" presName="BalanceSpacing1" presStyleCnt="0"/>
      <dgm:spPr/>
    </dgm:pt>
    <dgm:pt modelId="{57140D09-7849-4759-963D-E96C9BBB47AD}" type="pres">
      <dgm:prSet presAssocID="{D4BFB63F-EC6A-41DB-954B-D5DD0398ED7B}" presName="Accent1Text" presStyleLbl="node1" presStyleIdx="5" presStyleCnt="6"/>
      <dgm:spPr/>
    </dgm:pt>
  </dgm:ptLst>
  <dgm:cxnLst>
    <dgm:cxn modelId="{4BE1C00B-E0CD-4794-BDD7-8117C79CFA78}" srcId="{5C8321C6-E1CE-4CC7-9284-26B78FBA0415}" destId="{761B0C3D-98DF-480D-BDD5-CE3909C77E9A}" srcOrd="0" destOrd="0" parTransId="{BFB887E0-B91F-4806-9B03-44573089EEAD}" sibTransId="{0BC85A75-DEBC-4C9C-853D-2CD9745362C4}"/>
    <dgm:cxn modelId="{BBAC6E39-10C4-4E8F-A175-4F9A336BDF46}" type="presOf" srcId="{5C8321C6-E1CE-4CC7-9284-26B78FBA0415}" destId="{1E9632D9-09AA-4A19-9478-A7FAD8E43833}" srcOrd="0" destOrd="0" presId="urn:microsoft.com/office/officeart/2008/layout/AlternatingHexagons"/>
    <dgm:cxn modelId="{CBFBB841-CA28-4732-B743-5374A74FDDF1}" srcId="{5C8321C6-E1CE-4CC7-9284-26B78FBA0415}" destId="{28CA5C64-17D1-43AE-8561-B701812FC2B9}" srcOrd="2" destOrd="0" parTransId="{268EC622-733D-4138-A5B3-CC3D0C01CB24}" sibTransId="{D4BFB63F-EC6A-41DB-954B-D5DD0398ED7B}"/>
    <dgm:cxn modelId="{7EF2356F-9C17-46B8-8BF9-41CCC4153128}" type="presOf" srcId="{D8745101-3605-45F9-A2B3-C4D26F6499FB}" destId="{B8E36375-01EC-473A-9DFE-DD21E1DB3538}" srcOrd="0" destOrd="0" presId="urn:microsoft.com/office/officeart/2008/layout/AlternatingHexagons"/>
    <dgm:cxn modelId="{7CF2576F-4476-44C7-99B6-31F4A4B0B458}" type="presOf" srcId="{6EBE2C45-2538-4A7A-8BB1-BE2F211765FF}" destId="{DA3E77D0-E5D8-4090-8F6B-206451770BD7}" srcOrd="0" destOrd="0" presId="urn:microsoft.com/office/officeart/2008/layout/AlternatingHexagons"/>
    <dgm:cxn modelId="{F3F56384-1EDE-49BF-A37A-E6C27AA30408}" type="presOf" srcId="{761B0C3D-98DF-480D-BDD5-CE3909C77E9A}" destId="{FE8F90AD-9970-4875-A115-DE979CE96861}" srcOrd="0" destOrd="0" presId="urn:microsoft.com/office/officeart/2008/layout/AlternatingHexagons"/>
    <dgm:cxn modelId="{474CF690-A75E-40E1-8F13-026A732A3E24}" type="presOf" srcId="{D4BFB63F-EC6A-41DB-954B-D5DD0398ED7B}" destId="{57140D09-7849-4759-963D-E96C9BBB47AD}" srcOrd="0" destOrd="0" presId="urn:microsoft.com/office/officeart/2008/layout/AlternatingHexagons"/>
    <dgm:cxn modelId="{B54DA694-D8A5-41E0-B012-3B8AAD7F608B}" srcId="{5C8321C6-E1CE-4CC7-9284-26B78FBA0415}" destId="{D8745101-3605-45F9-A2B3-C4D26F6499FB}" srcOrd="1" destOrd="0" parTransId="{4A1B7171-43CF-4CC8-8222-2991C12073C7}" sibTransId="{6EBE2C45-2538-4A7A-8BB1-BE2F211765FF}"/>
    <dgm:cxn modelId="{1DA061A5-732E-46B6-AFA5-ED59EA442EF0}" type="presOf" srcId="{28CA5C64-17D1-43AE-8561-B701812FC2B9}" destId="{28A2835B-F149-4B6D-B879-99DFD560875F}" srcOrd="0" destOrd="0" presId="urn:microsoft.com/office/officeart/2008/layout/AlternatingHexagons"/>
    <dgm:cxn modelId="{F84F66F3-367C-4842-835D-3D9141C09EDC}" type="presOf" srcId="{0BC85A75-DEBC-4C9C-853D-2CD9745362C4}" destId="{1B161CA9-0348-4FC6-9E6C-8A999271269C}" srcOrd="0" destOrd="0" presId="urn:microsoft.com/office/officeart/2008/layout/AlternatingHexagons"/>
    <dgm:cxn modelId="{ECC608A4-B23C-451B-B21E-119E9AF11605}" type="presParOf" srcId="{1E9632D9-09AA-4A19-9478-A7FAD8E43833}" destId="{984AB44D-4CB0-4940-8B91-3D17929C555B}" srcOrd="0" destOrd="0" presId="urn:microsoft.com/office/officeart/2008/layout/AlternatingHexagons"/>
    <dgm:cxn modelId="{25215930-D123-4130-A891-1373EF8B8B8F}" type="presParOf" srcId="{984AB44D-4CB0-4940-8B91-3D17929C555B}" destId="{FE8F90AD-9970-4875-A115-DE979CE96861}" srcOrd="0" destOrd="0" presId="urn:microsoft.com/office/officeart/2008/layout/AlternatingHexagons"/>
    <dgm:cxn modelId="{2DE07D79-6858-4165-B7B4-9B827CACD226}" type="presParOf" srcId="{984AB44D-4CB0-4940-8B91-3D17929C555B}" destId="{3DF9F007-6609-4507-9DE9-89B6FE72D8C2}" srcOrd="1" destOrd="0" presId="urn:microsoft.com/office/officeart/2008/layout/AlternatingHexagons"/>
    <dgm:cxn modelId="{12DD9D00-2792-48BF-955E-888DB4EE2396}" type="presParOf" srcId="{984AB44D-4CB0-4940-8B91-3D17929C555B}" destId="{91607F24-3A6C-4CEF-89CC-C1145BE07B7D}" srcOrd="2" destOrd="0" presId="urn:microsoft.com/office/officeart/2008/layout/AlternatingHexagons"/>
    <dgm:cxn modelId="{3BB6475B-708F-4A51-9FA2-757C3959C460}" type="presParOf" srcId="{984AB44D-4CB0-4940-8B91-3D17929C555B}" destId="{315E2E0D-C6DC-47A2-9387-3344A546B08E}" srcOrd="3" destOrd="0" presId="urn:microsoft.com/office/officeart/2008/layout/AlternatingHexagons"/>
    <dgm:cxn modelId="{031A849F-0288-4999-900F-76A35EF381C3}" type="presParOf" srcId="{984AB44D-4CB0-4940-8B91-3D17929C555B}" destId="{1B161CA9-0348-4FC6-9E6C-8A999271269C}" srcOrd="4" destOrd="0" presId="urn:microsoft.com/office/officeart/2008/layout/AlternatingHexagons"/>
    <dgm:cxn modelId="{3A600566-8927-43AA-947F-ABCDA0EE73A8}" type="presParOf" srcId="{1E9632D9-09AA-4A19-9478-A7FAD8E43833}" destId="{2DF1DC9B-8906-4959-A561-7EA39BF5480C}" srcOrd="1" destOrd="0" presId="urn:microsoft.com/office/officeart/2008/layout/AlternatingHexagons"/>
    <dgm:cxn modelId="{086F7603-4639-4782-A8CF-D64E1B0FB0C4}" type="presParOf" srcId="{1E9632D9-09AA-4A19-9478-A7FAD8E43833}" destId="{866A4945-898D-4192-AEE0-CB89BE3FEC99}" srcOrd="2" destOrd="0" presId="urn:microsoft.com/office/officeart/2008/layout/AlternatingHexagons"/>
    <dgm:cxn modelId="{4977BEE6-AC79-4129-A10F-2EB9BE0FEEB0}" type="presParOf" srcId="{866A4945-898D-4192-AEE0-CB89BE3FEC99}" destId="{B8E36375-01EC-473A-9DFE-DD21E1DB3538}" srcOrd="0" destOrd="0" presId="urn:microsoft.com/office/officeart/2008/layout/AlternatingHexagons"/>
    <dgm:cxn modelId="{A23AEC00-3E9A-4CCB-8BA4-EC252091B670}" type="presParOf" srcId="{866A4945-898D-4192-AEE0-CB89BE3FEC99}" destId="{CAC82801-CDBC-4199-AB25-C469C46E23D7}" srcOrd="1" destOrd="0" presId="urn:microsoft.com/office/officeart/2008/layout/AlternatingHexagons"/>
    <dgm:cxn modelId="{33C324BF-AF10-431E-AF3F-49A7AA76E884}" type="presParOf" srcId="{866A4945-898D-4192-AEE0-CB89BE3FEC99}" destId="{66940D6E-2A96-4992-9B60-E8D6CFB51CED}" srcOrd="2" destOrd="0" presId="urn:microsoft.com/office/officeart/2008/layout/AlternatingHexagons"/>
    <dgm:cxn modelId="{282A2652-58D8-4D3C-91DE-0EC27E477ECF}" type="presParOf" srcId="{866A4945-898D-4192-AEE0-CB89BE3FEC99}" destId="{CB74227A-3286-4C4C-AB83-E3BDB2E3AB5C}" srcOrd="3" destOrd="0" presId="urn:microsoft.com/office/officeart/2008/layout/AlternatingHexagons"/>
    <dgm:cxn modelId="{E1D3F3E7-C507-45F6-B3CA-D4EE3ED5B775}" type="presParOf" srcId="{866A4945-898D-4192-AEE0-CB89BE3FEC99}" destId="{DA3E77D0-E5D8-4090-8F6B-206451770BD7}" srcOrd="4" destOrd="0" presId="urn:microsoft.com/office/officeart/2008/layout/AlternatingHexagons"/>
    <dgm:cxn modelId="{6E438589-8A40-4534-B147-BA278907F957}" type="presParOf" srcId="{1E9632D9-09AA-4A19-9478-A7FAD8E43833}" destId="{9263462C-5685-418F-93CA-52DC782E264E}" srcOrd="3" destOrd="0" presId="urn:microsoft.com/office/officeart/2008/layout/AlternatingHexagons"/>
    <dgm:cxn modelId="{8EA73930-01BB-4143-BE8E-D65BD0B55C81}" type="presParOf" srcId="{1E9632D9-09AA-4A19-9478-A7FAD8E43833}" destId="{E3E3F59B-8277-4183-9CA6-A87B04F12A7A}" srcOrd="4" destOrd="0" presId="urn:microsoft.com/office/officeart/2008/layout/AlternatingHexagons"/>
    <dgm:cxn modelId="{081213D8-75BB-41ED-AC14-04FB7F17D8B4}" type="presParOf" srcId="{E3E3F59B-8277-4183-9CA6-A87B04F12A7A}" destId="{28A2835B-F149-4B6D-B879-99DFD560875F}" srcOrd="0" destOrd="0" presId="urn:microsoft.com/office/officeart/2008/layout/AlternatingHexagons"/>
    <dgm:cxn modelId="{A8115955-3542-4529-9B58-8FE0EE9BB235}" type="presParOf" srcId="{E3E3F59B-8277-4183-9CA6-A87B04F12A7A}" destId="{A3262E39-7835-4B6C-85CD-CDA2E975373F}" srcOrd="1" destOrd="0" presId="urn:microsoft.com/office/officeart/2008/layout/AlternatingHexagons"/>
    <dgm:cxn modelId="{FEF20858-96C2-44D5-A389-D1BEA8166F96}" type="presParOf" srcId="{E3E3F59B-8277-4183-9CA6-A87B04F12A7A}" destId="{246AF3AF-ACF9-4FFD-A443-85759EDBB4D5}" srcOrd="2" destOrd="0" presId="urn:microsoft.com/office/officeart/2008/layout/AlternatingHexagons"/>
    <dgm:cxn modelId="{7D2C4A61-EBD0-4F54-B02D-90B88E94DB46}" type="presParOf" srcId="{E3E3F59B-8277-4183-9CA6-A87B04F12A7A}" destId="{64689111-9B0B-4891-B6D5-DC23F0349112}" srcOrd="3" destOrd="0" presId="urn:microsoft.com/office/officeart/2008/layout/AlternatingHexagons"/>
    <dgm:cxn modelId="{767619C0-14CB-467A-BED8-D4AAC687496A}" type="presParOf" srcId="{E3E3F59B-8277-4183-9CA6-A87B04F12A7A}" destId="{57140D09-7849-4759-963D-E96C9BBB47A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C8321C6-E1CE-4CC7-9284-26B78FBA041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61B0C3D-98DF-480D-BDD5-CE3909C77E9A}">
      <dgm:prSet phldrT="[Text]" custT="1"/>
      <dgm:spPr/>
      <dgm:t>
        <a:bodyPr/>
        <a:lstStyle/>
        <a:p>
          <a:r>
            <a:rPr lang="en-US" sz="1700" dirty="0"/>
            <a:t>IBM</a:t>
          </a:r>
          <a:endParaRPr lang="de-DE" sz="1700" dirty="0"/>
        </a:p>
      </dgm:t>
    </dgm:pt>
    <dgm:pt modelId="{BFB887E0-B91F-4806-9B03-44573089EEAD}" type="parTrans" cxnId="{4BE1C00B-E0CD-4794-BDD7-8117C79CFA78}">
      <dgm:prSet/>
      <dgm:spPr/>
      <dgm:t>
        <a:bodyPr/>
        <a:lstStyle/>
        <a:p>
          <a:endParaRPr lang="de-DE"/>
        </a:p>
      </dgm:t>
    </dgm:pt>
    <dgm:pt modelId="{0BC85A75-DEBC-4C9C-853D-2CD9745362C4}" type="sibTrans" cxnId="{4BE1C00B-E0CD-4794-BDD7-8117C79CFA78}">
      <dgm:prSet/>
      <dgm:spPr/>
      <dgm:t>
        <a:bodyPr/>
        <a:lstStyle/>
        <a:p>
          <a:endParaRPr lang="de-DE"/>
        </a:p>
      </dgm:t>
    </dgm:pt>
    <dgm:pt modelId="{D8745101-3605-45F9-A2B3-C4D26F6499FB}">
      <dgm:prSet phldrT="[Text]" custT="1"/>
      <dgm:spPr/>
      <dgm:t>
        <a:bodyPr/>
        <a:lstStyle/>
        <a:p>
          <a:r>
            <a:rPr lang="en-US" sz="1700" dirty="0" err="1"/>
            <a:t>Rigetti</a:t>
          </a:r>
          <a:endParaRPr lang="de-DE" sz="1700" dirty="0"/>
        </a:p>
      </dgm:t>
    </dgm:pt>
    <dgm:pt modelId="{4A1B7171-43CF-4CC8-8222-2991C12073C7}" type="parTrans" cxnId="{B54DA694-D8A5-41E0-B012-3B8AAD7F608B}">
      <dgm:prSet/>
      <dgm:spPr/>
      <dgm:t>
        <a:bodyPr/>
        <a:lstStyle/>
        <a:p>
          <a:endParaRPr lang="de-DE"/>
        </a:p>
      </dgm:t>
    </dgm:pt>
    <dgm:pt modelId="{6EBE2C45-2538-4A7A-8BB1-BE2F211765FF}" type="sibTrans" cxnId="{B54DA694-D8A5-41E0-B012-3B8AAD7F608B}">
      <dgm:prSet/>
      <dgm:spPr/>
      <dgm:t>
        <a:bodyPr/>
        <a:lstStyle/>
        <a:p>
          <a:endParaRPr lang="de-DE"/>
        </a:p>
      </dgm:t>
    </dgm:pt>
    <dgm:pt modelId="{27CF00AD-FF75-4BB4-9AA7-8D6CCD48E534}">
      <dgm:prSet phldrT="[Text]" custT="1"/>
      <dgm:spPr/>
      <dgm:t>
        <a:bodyPr/>
        <a:lstStyle/>
        <a:p>
          <a:r>
            <a:rPr lang="en-US" sz="1700" dirty="0"/>
            <a:t>D-Wave</a:t>
          </a:r>
          <a:endParaRPr lang="de-DE" sz="1700" dirty="0"/>
        </a:p>
      </dgm:t>
    </dgm:pt>
    <dgm:pt modelId="{0EBD1AD9-89B3-4FC7-A7C1-16B1CB36FCF2}" type="parTrans" cxnId="{62C52E84-965E-4BB2-A40A-646418E56E61}">
      <dgm:prSet/>
      <dgm:spPr/>
      <dgm:t>
        <a:bodyPr/>
        <a:lstStyle/>
        <a:p>
          <a:endParaRPr lang="de-DE"/>
        </a:p>
      </dgm:t>
    </dgm:pt>
    <dgm:pt modelId="{3480B3FC-71D9-4441-94B0-736E699D8BF3}" type="sibTrans" cxnId="{62C52E84-965E-4BB2-A40A-646418E56E61}">
      <dgm:prSet/>
      <dgm:spPr/>
      <dgm:t>
        <a:bodyPr/>
        <a:lstStyle/>
        <a:p>
          <a:endParaRPr lang="de-DE"/>
        </a:p>
      </dgm:t>
    </dgm:pt>
    <dgm:pt modelId="{1E9632D9-09AA-4A19-9478-A7FAD8E43833}" type="pres">
      <dgm:prSet presAssocID="{5C8321C6-E1CE-4CC7-9284-26B78FBA0415}" presName="Name0" presStyleCnt="0">
        <dgm:presLayoutVars>
          <dgm:chMax/>
          <dgm:chPref/>
          <dgm:dir/>
          <dgm:animLvl val="lvl"/>
        </dgm:presLayoutVars>
      </dgm:prSet>
      <dgm:spPr/>
    </dgm:pt>
    <dgm:pt modelId="{984AB44D-4CB0-4940-8B91-3D17929C555B}" type="pres">
      <dgm:prSet presAssocID="{761B0C3D-98DF-480D-BDD5-CE3909C77E9A}" presName="composite" presStyleCnt="0"/>
      <dgm:spPr/>
    </dgm:pt>
    <dgm:pt modelId="{FE8F90AD-9970-4875-A115-DE979CE96861}" type="pres">
      <dgm:prSet presAssocID="{761B0C3D-98DF-480D-BDD5-CE3909C77E9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DF9F007-6609-4507-9DE9-89B6FE72D8C2}" type="pres">
      <dgm:prSet presAssocID="{761B0C3D-98DF-480D-BDD5-CE3909C77E9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1607F24-3A6C-4CEF-89CC-C1145BE07B7D}" type="pres">
      <dgm:prSet presAssocID="{761B0C3D-98DF-480D-BDD5-CE3909C77E9A}" presName="BalanceSpacing" presStyleCnt="0"/>
      <dgm:spPr/>
    </dgm:pt>
    <dgm:pt modelId="{315E2E0D-C6DC-47A2-9387-3344A546B08E}" type="pres">
      <dgm:prSet presAssocID="{761B0C3D-98DF-480D-BDD5-CE3909C77E9A}" presName="BalanceSpacing1" presStyleCnt="0"/>
      <dgm:spPr/>
    </dgm:pt>
    <dgm:pt modelId="{1B161CA9-0348-4FC6-9E6C-8A999271269C}" type="pres">
      <dgm:prSet presAssocID="{0BC85A75-DEBC-4C9C-853D-2CD9745362C4}" presName="Accent1Text" presStyleLbl="node1" presStyleIdx="1" presStyleCnt="6"/>
      <dgm:spPr/>
    </dgm:pt>
    <dgm:pt modelId="{2DF1DC9B-8906-4959-A561-7EA39BF5480C}" type="pres">
      <dgm:prSet presAssocID="{0BC85A75-DEBC-4C9C-853D-2CD9745362C4}" presName="spaceBetweenRectangles" presStyleCnt="0"/>
      <dgm:spPr/>
    </dgm:pt>
    <dgm:pt modelId="{866A4945-898D-4192-AEE0-CB89BE3FEC99}" type="pres">
      <dgm:prSet presAssocID="{D8745101-3605-45F9-A2B3-C4D26F6499FB}" presName="composite" presStyleCnt="0"/>
      <dgm:spPr/>
    </dgm:pt>
    <dgm:pt modelId="{B8E36375-01EC-473A-9DFE-DD21E1DB3538}" type="pres">
      <dgm:prSet presAssocID="{D8745101-3605-45F9-A2B3-C4D26F6499F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AC82801-CDBC-4199-AB25-C469C46E23D7}" type="pres">
      <dgm:prSet presAssocID="{D8745101-3605-45F9-A2B3-C4D26F6499F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6940D6E-2A96-4992-9B60-E8D6CFB51CED}" type="pres">
      <dgm:prSet presAssocID="{D8745101-3605-45F9-A2B3-C4D26F6499FB}" presName="BalanceSpacing" presStyleCnt="0"/>
      <dgm:spPr/>
    </dgm:pt>
    <dgm:pt modelId="{CB74227A-3286-4C4C-AB83-E3BDB2E3AB5C}" type="pres">
      <dgm:prSet presAssocID="{D8745101-3605-45F9-A2B3-C4D26F6499FB}" presName="BalanceSpacing1" presStyleCnt="0"/>
      <dgm:spPr/>
    </dgm:pt>
    <dgm:pt modelId="{DA3E77D0-E5D8-4090-8F6B-206451770BD7}" type="pres">
      <dgm:prSet presAssocID="{6EBE2C45-2538-4A7A-8BB1-BE2F211765FF}" presName="Accent1Text" presStyleLbl="node1" presStyleIdx="3" presStyleCnt="6"/>
      <dgm:spPr/>
    </dgm:pt>
    <dgm:pt modelId="{0A33F915-5103-4D21-8F90-ABF76FA645CD}" type="pres">
      <dgm:prSet presAssocID="{6EBE2C45-2538-4A7A-8BB1-BE2F211765FF}" presName="spaceBetweenRectangles" presStyleCnt="0"/>
      <dgm:spPr/>
    </dgm:pt>
    <dgm:pt modelId="{D71DC081-A269-45CC-8536-53BCD6F48C9F}" type="pres">
      <dgm:prSet presAssocID="{27CF00AD-FF75-4BB4-9AA7-8D6CCD48E534}" presName="composite" presStyleCnt="0"/>
      <dgm:spPr/>
    </dgm:pt>
    <dgm:pt modelId="{4FFBC945-621F-449F-B899-E20C73DF7549}" type="pres">
      <dgm:prSet presAssocID="{27CF00AD-FF75-4BB4-9AA7-8D6CCD48E53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EE946C9-CAFF-42A3-A9C8-F65A5C5417F2}" type="pres">
      <dgm:prSet presAssocID="{27CF00AD-FF75-4BB4-9AA7-8D6CCD48E53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457F424-EAF5-4393-9AB6-22079CD2071D}" type="pres">
      <dgm:prSet presAssocID="{27CF00AD-FF75-4BB4-9AA7-8D6CCD48E534}" presName="BalanceSpacing" presStyleCnt="0"/>
      <dgm:spPr/>
    </dgm:pt>
    <dgm:pt modelId="{35BA3EB9-A8B1-4FB6-8A49-B80BB43CE4C7}" type="pres">
      <dgm:prSet presAssocID="{27CF00AD-FF75-4BB4-9AA7-8D6CCD48E534}" presName="BalanceSpacing1" presStyleCnt="0"/>
      <dgm:spPr/>
    </dgm:pt>
    <dgm:pt modelId="{2A616308-9245-4F72-80AD-3E5BC2FD0DE6}" type="pres">
      <dgm:prSet presAssocID="{3480B3FC-71D9-4441-94B0-736E699D8BF3}" presName="Accent1Text" presStyleLbl="node1" presStyleIdx="5" presStyleCnt="6"/>
      <dgm:spPr/>
    </dgm:pt>
  </dgm:ptLst>
  <dgm:cxnLst>
    <dgm:cxn modelId="{4BE1C00B-E0CD-4794-BDD7-8117C79CFA78}" srcId="{5C8321C6-E1CE-4CC7-9284-26B78FBA0415}" destId="{761B0C3D-98DF-480D-BDD5-CE3909C77E9A}" srcOrd="0" destOrd="0" parTransId="{BFB887E0-B91F-4806-9B03-44573089EEAD}" sibTransId="{0BC85A75-DEBC-4C9C-853D-2CD9745362C4}"/>
    <dgm:cxn modelId="{BBAC6E39-10C4-4E8F-A175-4F9A336BDF46}" type="presOf" srcId="{5C8321C6-E1CE-4CC7-9284-26B78FBA0415}" destId="{1E9632D9-09AA-4A19-9478-A7FAD8E43833}" srcOrd="0" destOrd="0" presId="urn:microsoft.com/office/officeart/2008/layout/AlternatingHexagons"/>
    <dgm:cxn modelId="{7EF2356F-9C17-46B8-8BF9-41CCC4153128}" type="presOf" srcId="{D8745101-3605-45F9-A2B3-C4D26F6499FB}" destId="{B8E36375-01EC-473A-9DFE-DD21E1DB3538}" srcOrd="0" destOrd="0" presId="urn:microsoft.com/office/officeart/2008/layout/AlternatingHexagons"/>
    <dgm:cxn modelId="{7CF2576F-4476-44C7-99B6-31F4A4B0B458}" type="presOf" srcId="{6EBE2C45-2538-4A7A-8BB1-BE2F211765FF}" destId="{DA3E77D0-E5D8-4090-8F6B-206451770BD7}" srcOrd="0" destOrd="0" presId="urn:microsoft.com/office/officeart/2008/layout/AlternatingHexagons"/>
    <dgm:cxn modelId="{62C52E84-965E-4BB2-A40A-646418E56E61}" srcId="{5C8321C6-E1CE-4CC7-9284-26B78FBA0415}" destId="{27CF00AD-FF75-4BB4-9AA7-8D6CCD48E534}" srcOrd="2" destOrd="0" parTransId="{0EBD1AD9-89B3-4FC7-A7C1-16B1CB36FCF2}" sibTransId="{3480B3FC-71D9-4441-94B0-736E699D8BF3}"/>
    <dgm:cxn modelId="{F3F56384-1EDE-49BF-A37A-E6C27AA30408}" type="presOf" srcId="{761B0C3D-98DF-480D-BDD5-CE3909C77E9A}" destId="{FE8F90AD-9970-4875-A115-DE979CE96861}" srcOrd="0" destOrd="0" presId="urn:microsoft.com/office/officeart/2008/layout/AlternatingHexagons"/>
    <dgm:cxn modelId="{B54DA694-D8A5-41E0-B012-3B8AAD7F608B}" srcId="{5C8321C6-E1CE-4CC7-9284-26B78FBA0415}" destId="{D8745101-3605-45F9-A2B3-C4D26F6499FB}" srcOrd="1" destOrd="0" parTransId="{4A1B7171-43CF-4CC8-8222-2991C12073C7}" sibTransId="{6EBE2C45-2538-4A7A-8BB1-BE2F211765FF}"/>
    <dgm:cxn modelId="{287FA2BC-6E94-45C7-B145-C631AE079FD1}" type="presOf" srcId="{27CF00AD-FF75-4BB4-9AA7-8D6CCD48E534}" destId="{4FFBC945-621F-449F-B899-E20C73DF7549}" srcOrd="0" destOrd="0" presId="urn:microsoft.com/office/officeart/2008/layout/AlternatingHexagons"/>
    <dgm:cxn modelId="{F84F66F3-367C-4842-835D-3D9141C09EDC}" type="presOf" srcId="{0BC85A75-DEBC-4C9C-853D-2CD9745362C4}" destId="{1B161CA9-0348-4FC6-9E6C-8A999271269C}" srcOrd="0" destOrd="0" presId="urn:microsoft.com/office/officeart/2008/layout/AlternatingHexagons"/>
    <dgm:cxn modelId="{B28D28FB-F630-4BB2-9846-154A7569379B}" type="presOf" srcId="{3480B3FC-71D9-4441-94B0-736E699D8BF3}" destId="{2A616308-9245-4F72-80AD-3E5BC2FD0DE6}" srcOrd="0" destOrd="0" presId="urn:microsoft.com/office/officeart/2008/layout/AlternatingHexagons"/>
    <dgm:cxn modelId="{ECC608A4-B23C-451B-B21E-119E9AF11605}" type="presParOf" srcId="{1E9632D9-09AA-4A19-9478-A7FAD8E43833}" destId="{984AB44D-4CB0-4940-8B91-3D17929C555B}" srcOrd="0" destOrd="0" presId="urn:microsoft.com/office/officeart/2008/layout/AlternatingHexagons"/>
    <dgm:cxn modelId="{25215930-D123-4130-A891-1373EF8B8B8F}" type="presParOf" srcId="{984AB44D-4CB0-4940-8B91-3D17929C555B}" destId="{FE8F90AD-9970-4875-A115-DE979CE96861}" srcOrd="0" destOrd="0" presId="urn:microsoft.com/office/officeart/2008/layout/AlternatingHexagons"/>
    <dgm:cxn modelId="{2DE07D79-6858-4165-B7B4-9B827CACD226}" type="presParOf" srcId="{984AB44D-4CB0-4940-8B91-3D17929C555B}" destId="{3DF9F007-6609-4507-9DE9-89B6FE72D8C2}" srcOrd="1" destOrd="0" presId="urn:microsoft.com/office/officeart/2008/layout/AlternatingHexagons"/>
    <dgm:cxn modelId="{12DD9D00-2792-48BF-955E-888DB4EE2396}" type="presParOf" srcId="{984AB44D-4CB0-4940-8B91-3D17929C555B}" destId="{91607F24-3A6C-4CEF-89CC-C1145BE07B7D}" srcOrd="2" destOrd="0" presId="urn:microsoft.com/office/officeart/2008/layout/AlternatingHexagons"/>
    <dgm:cxn modelId="{3BB6475B-708F-4A51-9FA2-757C3959C460}" type="presParOf" srcId="{984AB44D-4CB0-4940-8B91-3D17929C555B}" destId="{315E2E0D-C6DC-47A2-9387-3344A546B08E}" srcOrd="3" destOrd="0" presId="urn:microsoft.com/office/officeart/2008/layout/AlternatingHexagons"/>
    <dgm:cxn modelId="{031A849F-0288-4999-900F-76A35EF381C3}" type="presParOf" srcId="{984AB44D-4CB0-4940-8B91-3D17929C555B}" destId="{1B161CA9-0348-4FC6-9E6C-8A999271269C}" srcOrd="4" destOrd="0" presId="urn:microsoft.com/office/officeart/2008/layout/AlternatingHexagons"/>
    <dgm:cxn modelId="{3A600566-8927-43AA-947F-ABCDA0EE73A8}" type="presParOf" srcId="{1E9632D9-09AA-4A19-9478-A7FAD8E43833}" destId="{2DF1DC9B-8906-4959-A561-7EA39BF5480C}" srcOrd="1" destOrd="0" presId="urn:microsoft.com/office/officeart/2008/layout/AlternatingHexagons"/>
    <dgm:cxn modelId="{086F7603-4639-4782-A8CF-D64E1B0FB0C4}" type="presParOf" srcId="{1E9632D9-09AA-4A19-9478-A7FAD8E43833}" destId="{866A4945-898D-4192-AEE0-CB89BE3FEC99}" srcOrd="2" destOrd="0" presId="urn:microsoft.com/office/officeart/2008/layout/AlternatingHexagons"/>
    <dgm:cxn modelId="{4977BEE6-AC79-4129-A10F-2EB9BE0FEEB0}" type="presParOf" srcId="{866A4945-898D-4192-AEE0-CB89BE3FEC99}" destId="{B8E36375-01EC-473A-9DFE-DD21E1DB3538}" srcOrd="0" destOrd="0" presId="urn:microsoft.com/office/officeart/2008/layout/AlternatingHexagons"/>
    <dgm:cxn modelId="{A23AEC00-3E9A-4CCB-8BA4-EC252091B670}" type="presParOf" srcId="{866A4945-898D-4192-AEE0-CB89BE3FEC99}" destId="{CAC82801-CDBC-4199-AB25-C469C46E23D7}" srcOrd="1" destOrd="0" presId="urn:microsoft.com/office/officeart/2008/layout/AlternatingHexagons"/>
    <dgm:cxn modelId="{33C324BF-AF10-431E-AF3F-49A7AA76E884}" type="presParOf" srcId="{866A4945-898D-4192-AEE0-CB89BE3FEC99}" destId="{66940D6E-2A96-4992-9B60-E8D6CFB51CED}" srcOrd="2" destOrd="0" presId="urn:microsoft.com/office/officeart/2008/layout/AlternatingHexagons"/>
    <dgm:cxn modelId="{282A2652-58D8-4D3C-91DE-0EC27E477ECF}" type="presParOf" srcId="{866A4945-898D-4192-AEE0-CB89BE3FEC99}" destId="{CB74227A-3286-4C4C-AB83-E3BDB2E3AB5C}" srcOrd="3" destOrd="0" presId="urn:microsoft.com/office/officeart/2008/layout/AlternatingHexagons"/>
    <dgm:cxn modelId="{E1D3F3E7-C507-45F6-B3CA-D4EE3ED5B775}" type="presParOf" srcId="{866A4945-898D-4192-AEE0-CB89BE3FEC99}" destId="{DA3E77D0-E5D8-4090-8F6B-206451770BD7}" srcOrd="4" destOrd="0" presId="urn:microsoft.com/office/officeart/2008/layout/AlternatingHexagons"/>
    <dgm:cxn modelId="{A287657E-7CB3-4F5B-BB89-3086EA9B9232}" type="presParOf" srcId="{1E9632D9-09AA-4A19-9478-A7FAD8E43833}" destId="{0A33F915-5103-4D21-8F90-ABF76FA645CD}" srcOrd="3" destOrd="0" presId="urn:microsoft.com/office/officeart/2008/layout/AlternatingHexagons"/>
    <dgm:cxn modelId="{9DE7AD3E-D0B0-4B2A-8AA0-1046ED2219CB}" type="presParOf" srcId="{1E9632D9-09AA-4A19-9478-A7FAD8E43833}" destId="{D71DC081-A269-45CC-8536-53BCD6F48C9F}" srcOrd="4" destOrd="0" presId="urn:microsoft.com/office/officeart/2008/layout/AlternatingHexagons"/>
    <dgm:cxn modelId="{147844FE-4A7F-4C76-9D1C-964AEC5C2C64}" type="presParOf" srcId="{D71DC081-A269-45CC-8536-53BCD6F48C9F}" destId="{4FFBC945-621F-449F-B899-E20C73DF7549}" srcOrd="0" destOrd="0" presId="urn:microsoft.com/office/officeart/2008/layout/AlternatingHexagons"/>
    <dgm:cxn modelId="{FFB87D38-29AF-46AE-9C7C-B7CCB9972FFD}" type="presParOf" srcId="{D71DC081-A269-45CC-8536-53BCD6F48C9F}" destId="{CEE946C9-CAFF-42A3-A9C8-F65A5C5417F2}" srcOrd="1" destOrd="0" presId="urn:microsoft.com/office/officeart/2008/layout/AlternatingHexagons"/>
    <dgm:cxn modelId="{C662B97E-3437-489E-92AB-E1831189C2BC}" type="presParOf" srcId="{D71DC081-A269-45CC-8536-53BCD6F48C9F}" destId="{1457F424-EAF5-4393-9AB6-22079CD2071D}" srcOrd="2" destOrd="0" presId="urn:microsoft.com/office/officeart/2008/layout/AlternatingHexagons"/>
    <dgm:cxn modelId="{829AB659-508A-40BF-89F3-A5AAB46D9E97}" type="presParOf" srcId="{D71DC081-A269-45CC-8536-53BCD6F48C9F}" destId="{35BA3EB9-A8B1-4FB6-8A49-B80BB43CE4C7}" srcOrd="3" destOrd="0" presId="urn:microsoft.com/office/officeart/2008/layout/AlternatingHexagons"/>
    <dgm:cxn modelId="{9975C317-1739-476B-AE2B-E5216DA6E362}" type="presParOf" srcId="{D71DC081-A269-45CC-8536-53BCD6F48C9F}" destId="{2A616308-9245-4F72-80AD-3E5BC2FD0DE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82F2801-B7DC-407A-8AC5-BEA1A9D8FC9F}" type="doc">
      <dgm:prSet loTypeId="urn:microsoft.com/office/officeart/2005/8/layout/cycle2" loCatId="cycle" qsTypeId="urn:microsoft.com/office/officeart/2005/8/quickstyle/simple1" qsCatId="simple" csTypeId="urn:microsoft.com/office/officeart/2005/8/colors/accent2_1" csCatId="accent2" phldr="1"/>
      <dgm:spPr/>
    </dgm:pt>
    <dgm:pt modelId="{93C7245F-BC60-4DAF-9BEC-8579BA39C8A7}">
      <dgm:prSet phldrT="[Text]" custT="1"/>
      <dgm:spPr/>
      <dgm:t>
        <a:bodyPr/>
        <a:lstStyle/>
        <a:p>
          <a:r>
            <a:rPr lang="de-DE" sz="1600" dirty="0"/>
            <a:t>Q-Prozess</a:t>
          </a:r>
        </a:p>
      </dgm:t>
    </dgm:pt>
    <dgm:pt modelId="{FFB81463-CEDB-4685-B573-3CF3244FE1B9}" type="parTrans" cxnId="{FBFFE07E-4BC1-40FB-9D71-CAC18C977342}">
      <dgm:prSet/>
      <dgm:spPr/>
      <dgm:t>
        <a:bodyPr/>
        <a:lstStyle/>
        <a:p>
          <a:endParaRPr lang="de-DE"/>
        </a:p>
      </dgm:t>
    </dgm:pt>
    <dgm:pt modelId="{080BF503-C8F8-48B3-81D3-D9BB67AD0041}" type="sibTrans" cxnId="{FBFFE07E-4BC1-40FB-9D71-CAC18C977342}">
      <dgm:prSet/>
      <dgm:spPr/>
      <dgm:t>
        <a:bodyPr/>
        <a:lstStyle/>
        <a:p>
          <a:endParaRPr lang="de-DE"/>
        </a:p>
      </dgm:t>
    </dgm:pt>
    <dgm:pt modelId="{BFFEC888-94C4-4916-B89A-A88EA75FD433}">
      <dgm:prSet custT="1"/>
      <dgm:spPr/>
      <dgm:t>
        <a:bodyPr/>
        <a:lstStyle/>
        <a:p>
          <a:r>
            <a:rPr lang="de-DE" sz="1600" dirty="0"/>
            <a:t>Messung</a:t>
          </a:r>
        </a:p>
      </dgm:t>
    </dgm:pt>
    <dgm:pt modelId="{38BFB3E0-21AE-47C8-A670-5CFE48D04C22}" type="parTrans" cxnId="{A2AC69D5-F2A9-46B9-A6DC-F9AB5C8A3644}">
      <dgm:prSet/>
      <dgm:spPr/>
      <dgm:t>
        <a:bodyPr/>
        <a:lstStyle/>
        <a:p>
          <a:endParaRPr lang="de-DE"/>
        </a:p>
      </dgm:t>
    </dgm:pt>
    <dgm:pt modelId="{646463B7-8037-4B43-A290-0B8FC58679D6}" type="sibTrans" cxnId="{A2AC69D5-F2A9-46B9-A6DC-F9AB5C8A3644}">
      <dgm:prSet/>
      <dgm:spPr/>
      <dgm:t>
        <a:bodyPr/>
        <a:lstStyle/>
        <a:p>
          <a:endParaRPr lang="de-DE"/>
        </a:p>
      </dgm:t>
    </dgm:pt>
    <dgm:pt modelId="{8137071F-91EE-4CE9-BC33-B8D1B1C845E4}">
      <dgm:prSet custT="1"/>
      <dgm:spPr/>
      <dgm:t>
        <a:bodyPr/>
        <a:lstStyle/>
        <a:p>
          <a:r>
            <a:rPr lang="de-DE" sz="1600" dirty="0" err="1"/>
            <a:t>Qubits</a:t>
          </a:r>
          <a:r>
            <a:rPr lang="de-DE" sz="1600" dirty="0"/>
            <a:t> initialisieren</a:t>
          </a:r>
        </a:p>
      </dgm:t>
    </dgm:pt>
    <dgm:pt modelId="{9122B3D5-1667-4B1A-8BC1-F434FFB5340D}" type="parTrans" cxnId="{02B60930-9A50-48B7-B3E6-CA0E199128DE}">
      <dgm:prSet/>
      <dgm:spPr/>
      <dgm:t>
        <a:bodyPr/>
        <a:lstStyle/>
        <a:p>
          <a:endParaRPr lang="de-DE"/>
        </a:p>
      </dgm:t>
    </dgm:pt>
    <dgm:pt modelId="{B6375CC6-DD96-48DA-A920-E728C2D3170C}" type="sibTrans" cxnId="{02B60930-9A50-48B7-B3E6-CA0E199128DE}">
      <dgm:prSet/>
      <dgm:spPr/>
      <dgm:t>
        <a:bodyPr/>
        <a:lstStyle/>
        <a:p>
          <a:endParaRPr lang="de-DE"/>
        </a:p>
      </dgm:t>
    </dgm:pt>
    <dgm:pt modelId="{0812C2F1-02AC-4354-A095-12703D40395C}">
      <dgm:prSet custT="1"/>
      <dgm:spPr/>
      <dgm:t>
        <a:bodyPr/>
        <a:lstStyle/>
        <a:p>
          <a:r>
            <a:rPr lang="de-DE" sz="1600" dirty="0"/>
            <a:t>Verbindung aufbauen</a:t>
          </a:r>
        </a:p>
      </dgm:t>
    </dgm:pt>
    <dgm:pt modelId="{9ACE3D38-C9C2-4D45-9A5E-A5EB298F747B}" type="parTrans" cxnId="{2F4BE36D-2B06-4F8D-9E28-2BA41D7F5766}">
      <dgm:prSet/>
      <dgm:spPr/>
      <dgm:t>
        <a:bodyPr/>
        <a:lstStyle/>
        <a:p>
          <a:endParaRPr lang="de-DE"/>
        </a:p>
      </dgm:t>
    </dgm:pt>
    <dgm:pt modelId="{7E367778-B2FF-4D3A-9529-DEDF33DF71A1}" type="sibTrans" cxnId="{2F4BE36D-2B06-4F8D-9E28-2BA41D7F5766}">
      <dgm:prSet/>
      <dgm:spPr/>
      <dgm:t>
        <a:bodyPr/>
        <a:lstStyle/>
        <a:p>
          <a:endParaRPr lang="de-DE"/>
        </a:p>
      </dgm:t>
    </dgm:pt>
    <dgm:pt modelId="{434A2616-462B-4D5D-A346-4423126125B9}" type="pres">
      <dgm:prSet presAssocID="{F82F2801-B7DC-407A-8AC5-BEA1A9D8FC9F}" presName="cycle" presStyleCnt="0">
        <dgm:presLayoutVars>
          <dgm:dir/>
          <dgm:resizeHandles val="exact"/>
        </dgm:presLayoutVars>
      </dgm:prSet>
      <dgm:spPr/>
    </dgm:pt>
    <dgm:pt modelId="{DA2560AD-BC41-4EE8-9B61-E4CC24A04117}" type="pres">
      <dgm:prSet presAssocID="{93C7245F-BC60-4DAF-9BEC-8579BA39C8A7}" presName="node" presStyleLbl="node1" presStyleIdx="0" presStyleCnt="4" custScaleX="107218" custScaleY="107218">
        <dgm:presLayoutVars>
          <dgm:bulletEnabled val="1"/>
        </dgm:presLayoutVars>
      </dgm:prSet>
      <dgm:spPr/>
    </dgm:pt>
    <dgm:pt modelId="{6334CCAF-149A-4DEE-B37B-9A5EBA4B21EC}" type="pres">
      <dgm:prSet presAssocID="{080BF503-C8F8-48B3-81D3-D9BB67AD0041}" presName="sibTrans" presStyleLbl="sibTrans2D1" presStyleIdx="0" presStyleCnt="4"/>
      <dgm:spPr/>
    </dgm:pt>
    <dgm:pt modelId="{8998922E-41CA-46E5-B8EE-97C699497834}" type="pres">
      <dgm:prSet presAssocID="{080BF503-C8F8-48B3-81D3-D9BB67AD0041}" presName="connectorText" presStyleLbl="sibTrans2D1" presStyleIdx="0" presStyleCnt="4"/>
      <dgm:spPr/>
    </dgm:pt>
    <dgm:pt modelId="{A04BB1C7-0DE4-4DAA-AC70-006670EEBDC6}" type="pres">
      <dgm:prSet presAssocID="{BFFEC888-94C4-4916-B89A-A88EA75FD433}" presName="node" presStyleLbl="node1" presStyleIdx="1" presStyleCnt="4" custScaleX="104832" custScaleY="104832">
        <dgm:presLayoutVars>
          <dgm:bulletEnabled val="1"/>
        </dgm:presLayoutVars>
      </dgm:prSet>
      <dgm:spPr/>
    </dgm:pt>
    <dgm:pt modelId="{89BD66BD-481F-4254-B18A-7B0EEB60A4F2}" type="pres">
      <dgm:prSet presAssocID="{646463B7-8037-4B43-A290-0B8FC58679D6}" presName="sibTrans" presStyleLbl="sibTrans2D1" presStyleIdx="1" presStyleCnt="4"/>
      <dgm:spPr/>
    </dgm:pt>
    <dgm:pt modelId="{DE3C19E0-54C4-41E0-94FD-D28C63D2119F}" type="pres">
      <dgm:prSet presAssocID="{646463B7-8037-4B43-A290-0B8FC58679D6}" presName="connectorText" presStyleLbl="sibTrans2D1" presStyleIdx="1" presStyleCnt="4"/>
      <dgm:spPr/>
    </dgm:pt>
    <dgm:pt modelId="{1F097FAF-7B0B-40C8-9FD7-9F45FE05F8E6}" type="pres">
      <dgm:prSet presAssocID="{8137071F-91EE-4CE9-BC33-B8D1B1C845E4}" presName="node" presStyleLbl="node1" presStyleIdx="2" presStyleCnt="4" custScaleX="107259" custScaleY="107259">
        <dgm:presLayoutVars>
          <dgm:bulletEnabled val="1"/>
        </dgm:presLayoutVars>
      </dgm:prSet>
      <dgm:spPr/>
    </dgm:pt>
    <dgm:pt modelId="{1489C4FE-0F06-41BD-A244-5E6088B4800E}" type="pres">
      <dgm:prSet presAssocID="{B6375CC6-DD96-48DA-A920-E728C2D3170C}" presName="sibTrans" presStyleLbl="sibTrans2D1" presStyleIdx="2" presStyleCnt="4"/>
      <dgm:spPr/>
    </dgm:pt>
    <dgm:pt modelId="{03785A68-9473-43D3-AA2A-9EAA739845C1}" type="pres">
      <dgm:prSet presAssocID="{B6375CC6-DD96-48DA-A920-E728C2D3170C}" presName="connectorText" presStyleLbl="sibTrans2D1" presStyleIdx="2" presStyleCnt="4"/>
      <dgm:spPr/>
    </dgm:pt>
    <dgm:pt modelId="{76670D83-54BC-4F9C-9190-DE25F5AE3332}" type="pres">
      <dgm:prSet presAssocID="{0812C2F1-02AC-4354-A095-12703D40395C}" presName="node" presStyleLbl="node1" presStyleIdx="3" presStyleCnt="4" custScaleX="106082" custScaleY="106082">
        <dgm:presLayoutVars>
          <dgm:bulletEnabled val="1"/>
        </dgm:presLayoutVars>
      </dgm:prSet>
      <dgm:spPr/>
    </dgm:pt>
    <dgm:pt modelId="{78C235D4-2B09-47FD-95CD-41A9C1085905}" type="pres">
      <dgm:prSet presAssocID="{7E367778-B2FF-4D3A-9529-DEDF33DF71A1}" presName="sibTrans" presStyleLbl="sibTrans2D1" presStyleIdx="3" presStyleCnt="4"/>
      <dgm:spPr/>
    </dgm:pt>
    <dgm:pt modelId="{87844328-2AD4-441F-BA0F-DFDFBC865966}" type="pres">
      <dgm:prSet presAssocID="{7E367778-B2FF-4D3A-9529-DEDF33DF71A1}" presName="connectorText" presStyleLbl="sibTrans2D1" presStyleIdx="3" presStyleCnt="4"/>
      <dgm:spPr/>
    </dgm:pt>
  </dgm:ptLst>
  <dgm:cxnLst>
    <dgm:cxn modelId="{50AC4202-431A-42D4-8118-6AC02B6E7551}" type="presOf" srcId="{B6375CC6-DD96-48DA-A920-E728C2D3170C}" destId="{1489C4FE-0F06-41BD-A244-5E6088B4800E}" srcOrd="0" destOrd="0" presId="urn:microsoft.com/office/officeart/2005/8/layout/cycle2"/>
    <dgm:cxn modelId="{0D61A804-62C7-4E04-8B3F-37ED764DD423}" type="presOf" srcId="{F82F2801-B7DC-407A-8AC5-BEA1A9D8FC9F}" destId="{434A2616-462B-4D5D-A346-4423126125B9}" srcOrd="0" destOrd="0" presId="urn:microsoft.com/office/officeart/2005/8/layout/cycle2"/>
    <dgm:cxn modelId="{D9AFD108-5850-4315-AA2B-32340256D03D}" type="presOf" srcId="{B6375CC6-DD96-48DA-A920-E728C2D3170C}" destId="{03785A68-9473-43D3-AA2A-9EAA739845C1}" srcOrd="1" destOrd="0" presId="urn:microsoft.com/office/officeart/2005/8/layout/cycle2"/>
    <dgm:cxn modelId="{02B60930-9A50-48B7-B3E6-CA0E199128DE}" srcId="{F82F2801-B7DC-407A-8AC5-BEA1A9D8FC9F}" destId="{8137071F-91EE-4CE9-BC33-B8D1B1C845E4}" srcOrd="2" destOrd="0" parTransId="{9122B3D5-1667-4B1A-8BC1-F434FFB5340D}" sibTransId="{B6375CC6-DD96-48DA-A920-E728C2D3170C}"/>
    <dgm:cxn modelId="{E11C9961-801F-4558-98A6-DE7A96763A0E}" type="presOf" srcId="{646463B7-8037-4B43-A290-0B8FC58679D6}" destId="{89BD66BD-481F-4254-B18A-7B0EEB60A4F2}" srcOrd="0" destOrd="0" presId="urn:microsoft.com/office/officeart/2005/8/layout/cycle2"/>
    <dgm:cxn modelId="{CEAB8967-16C4-4E57-AABB-E3E1705134F4}" type="presOf" srcId="{8137071F-91EE-4CE9-BC33-B8D1B1C845E4}" destId="{1F097FAF-7B0B-40C8-9FD7-9F45FE05F8E6}" srcOrd="0" destOrd="0" presId="urn:microsoft.com/office/officeart/2005/8/layout/cycle2"/>
    <dgm:cxn modelId="{2F4BE36D-2B06-4F8D-9E28-2BA41D7F5766}" srcId="{F82F2801-B7DC-407A-8AC5-BEA1A9D8FC9F}" destId="{0812C2F1-02AC-4354-A095-12703D40395C}" srcOrd="3" destOrd="0" parTransId="{9ACE3D38-C9C2-4D45-9A5E-A5EB298F747B}" sibTransId="{7E367778-B2FF-4D3A-9529-DEDF33DF71A1}"/>
    <dgm:cxn modelId="{80585E72-C2CC-4282-8C17-B3B117D23B42}" type="presOf" srcId="{646463B7-8037-4B43-A290-0B8FC58679D6}" destId="{DE3C19E0-54C4-41E0-94FD-D28C63D2119F}" srcOrd="1" destOrd="0" presId="urn:microsoft.com/office/officeart/2005/8/layout/cycle2"/>
    <dgm:cxn modelId="{39C1F774-B73E-4598-8229-5D159ED59B5D}" type="presOf" srcId="{080BF503-C8F8-48B3-81D3-D9BB67AD0041}" destId="{6334CCAF-149A-4DEE-B37B-9A5EBA4B21EC}" srcOrd="0" destOrd="0" presId="urn:microsoft.com/office/officeart/2005/8/layout/cycle2"/>
    <dgm:cxn modelId="{B1C03655-6C0C-47B8-A61E-0501370B16B9}" type="presOf" srcId="{93C7245F-BC60-4DAF-9BEC-8579BA39C8A7}" destId="{DA2560AD-BC41-4EE8-9B61-E4CC24A04117}" srcOrd="0" destOrd="0" presId="urn:microsoft.com/office/officeart/2005/8/layout/cycle2"/>
    <dgm:cxn modelId="{FBFFE07E-4BC1-40FB-9D71-CAC18C977342}" srcId="{F82F2801-B7DC-407A-8AC5-BEA1A9D8FC9F}" destId="{93C7245F-BC60-4DAF-9BEC-8579BA39C8A7}" srcOrd="0" destOrd="0" parTransId="{FFB81463-CEDB-4685-B573-3CF3244FE1B9}" sibTransId="{080BF503-C8F8-48B3-81D3-D9BB67AD0041}"/>
    <dgm:cxn modelId="{C21D177F-BD3C-42A0-9C20-B642F8351FD2}" type="presOf" srcId="{BFFEC888-94C4-4916-B89A-A88EA75FD433}" destId="{A04BB1C7-0DE4-4DAA-AC70-006670EEBDC6}" srcOrd="0" destOrd="0" presId="urn:microsoft.com/office/officeart/2005/8/layout/cycle2"/>
    <dgm:cxn modelId="{1E855598-A21E-45B1-AFA6-A51A766A0013}" type="presOf" srcId="{080BF503-C8F8-48B3-81D3-D9BB67AD0041}" destId="{8998922E-41CA-46E5-B8EE-97C699497834}" srcOrd="1" destOrd="0" presId="urn:microsoft.com/office/officeart/2005/8/layout/cycle2"/>
    <dgm:cxn modelId="{10B7D9A0-6F39-4C46-A1C1-036432E66CB5}" type="presOf" srcId="{7E367778-B2FF-4D3A-9529-DEDF33DF71A1}" destId="{78C235D4-2B09-47FD-95CD-41A9C1085905}" srcOrd="0" destOrd="0" presId="urn:microsoft.com/office/officeart/2005/8/layout/cycle2"/>
    <dgm:cxn modelId="{A2AC69D5-F2A9-46B9-A6DC-F9AB5C8A3644}" srcId="{F82F2801-B7DC-407A-8AC5-BEA1A9D8FC9F}" destId="{BFFEC888-94C4-4916-B89A-A88EA75FD433}" srcOrd="1" destOrd="0" parTransId="{38BFB3E0-21AE-47C8-A670-5CFE48D04C22}" sibTransId="{646463B7-8037-4B43-A290-0B8FC58679D6}"/>
    <dgm:cxn modelId="{93242DEC-F4AF-40B2-BADE-374CCB38A7BC}" type="presOf" srcId="{0812C2F1-02AC-4354-A095-12703D40395C}" destId="{76670D83-54BC-4F9C-9190-DE25F5AE3332}" srcOrd="0" destOrd="0" presId="urn:microsoft.com/office/officeart/2005/8/layout/cycle2"/>
    <dgm:cxn modelId="{C8D8F0FA-CE0F-4A00-978D-A74792FF11AC}" type="presOf" srcId="{7E367778-B2FF-4D3A-9529-DEDF33DF71A1}" destId="{87844328-2AD4-441F-BA0F-DFDFBC865966}" srcOrd="1" destOrd="0" presId="urn:microsoft.com/office/officeart/2005/8/layout/cycle2"/>
    <dgm:cxn modelId="{A1E65D76-A511-45BE-BFA8-A7F08BBA689E}" type="presParOf" srcId="{434A2616-462B-4D5D-A346-4423126125B9}" destId="{DA2560AD-BC41-4EE8-9B61-E4CC24A04117}" srcOrd="0" destOrd="0" presId="urn:microsoft.com/office/officeart/2005/8/layout/cycle2"/>
    <dgm:cxn modelId="{1C44A081-A9B6-4160-908F-C0EEE22D1852}" type="presParOf" srcId="{434A2616-462B-4D5D-A346-4423126125B9}" destId="{6334CCAF-149A-4DEE-B37B-9A5EBA4B21EC}" srcOrd="1" destOrd="0" presId="urn:microsoft.com/office/officeart/2005/8/layout/cycle2"/>
    <dgm:cxn modelId="{496CF317-9784-4F94-9DA7-8A2E1B77F0DF}" type="presParOf" srcId="{6334CCAF-149A-4DEE-B37B-9A5EBA4B21EC}" destId="{8998922E-41CA-46E5-B8EE-97C699497834}" srcOrd="0" destOrd="0" presId="urn:microsoft.com/office/officeart/2005/8/layout/cycle2"/>
    <dgm:cxn modelId="{3C927EE5-B26A-4881-8FE9-D582FB72720D}" type="presParOf" srcId="{434A2616-462B-4D5D-A346-4423126125B9}" destId="{A04BB1C7-0DE4-4DAA-AC70-006670EEBDC6}" srcOrd="2" destOrd="0" presId="urn:microsoft.com/office/officeart/2005/8/layout/cycle2"/>
    <dgm:cxn modelId="{E3DAEF1C-D056-49F9-BD9E-8768FC88FA08}" type="presParOf" srcId="{434A2616-462B-4D5D-A346-4423126125B9}" destId="{89BD66BD-481F-4254-B18A-7B0EEB60A4F2}" srcOrd="3" destOrd="0" presId="urn:microsoft.com/office/officeart/2005/8/layout/cycle2"/>
    <dgm:cxn modelId="{421CF85D-ED6A-45EC-8EA5-821550B3E472}" type="presParOf" srcId="{89BD66BD-481F-4254-B18A-7B0EEB60A4F2}" destId="{DE3C19E0-54C4-41E0-94FD-D28C63D2119F}" srcOrd="0" destOrd="0" presId="urn:microsoft.com/office/officeart/2005/8/layout/cycle2"/>
    <dgm:cxn modelId="{729EF79E-C775-4544-862F-221F40DD2D00}" type="presParOf" srcId="{434A2616-462B-4D5D-A346-4423126125B9}" destId="{1F097FAF-7B0B-40C8-9FD7-9F45FE05F8E6}" srcOrd="4" destOrd="0" presId="urn:microsoft.com/office/officeart/2005/8/layout/cycle2"/>
    <dgm:cxn modelId="{5C88FC32-2F48-4A63-B14C-980F50CFE8E0}" type="presParOf" srcId="{434A2616-462B-4D5D-A346-4423126125B9}" destId="{1489C4FE-0F06-41BD-A244-5E6088B4800E}" srcOrd="5" destOrd="0" presId="urn:microsoft.com/office/officeart/2005/8/layout/cycle2"/>
    <dgm:cxn modelId="{A88360BA-155C-45F8-BAA5-E8B6955D51DC}" type="presParOf" srcId="{1489C4FE-0F06-41BD-A244-5E6088B4800E}" destId="{03785A68-9473-43D3-AA2A-9EAA739845C1}" srcOrd="0" destOrd="0" presId="urn:microsoft.com/office/officeart/2005/8/layout/cycle2"/>
    <dgm:cxn modelId="{76CDB99D-A42D-49B5-B80B-0ED49ECCC23A}" type="presParOf" srcId="{434A2616-462B-4D5D-A346-4423126125B9}" destId="{76670D83-54BC-4F9C-9190-DE25F5AE3332}" srcOrd="6" destOrd="0" presId="urn:microsoft.com/office/officeart/2005/8/layout/cycle2"/>
    <dgm:cxn modelId="{1A98D32D-C9D1-41E2-B96D-FD6214A7FFD8}" type="presParOf" srcId="{434A2616-462B-4D5D-A346-4423126125B9}" destId="{78C235D4-2B09-47FD-95CD-41A9C1085905}" srcOrd="7" destOrd="0" presId="urn:microsoft.com/office/officeart/2005/8/layout/cycle2"/>
    <dgm:cxn modelId="{E9C8F111-42EF-45C2-8890-E839A32984C5}" type="presParOf" srcId="{78C235D4-2B09-47FD-95CD-41A9C1085905}" destId="{87844328-2AD4-441F-BA0F-DFDFBC8659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82F2801-B7DC-407A-8AC5-BEA1A9D8FC9F}" type="doc">
      <dgm:prSet loTypeId="urn:microsoft.com/office/officeart/2005/8/layout/cycle2" loCatId="cycle" qsTypeId="urn:microsoft.com/office/officeart/2005/8/quickstyle/simple1" qsCatId="simple" csTypeId="urn:microsoft.com/office/officeart/2005/8/colors/accent3_1" csCatId="accent3" phldr="1"/>
      <dgm:spPr/>
    </dgm:pt>
    <dgm:pt modelId="{AEAB1B26-6B4E-437E-BB32-D14CA12D28F9}">
      <dgm:prSet phldrT="[Text]" custT="1"/>
      <dgm:spPr/>
      <dgm:t>
        <a:bodyPr/>
        <a:lstStyle/>
        <a:p>
          <a:r>
            <a:rPr lang="de-DE" sz="1600" dirty="0"/>
            <a:t>Speichern &amp; Verarbeiten</a:t>
          </a:r>
        </a:p>
      </dgm:t>
    </dgm:pt>
    <dgm:pt modelId="{FE21194C-5535-4CFE-B2F1-6CCBAD0C9A58}" type="parTrans" cxnId="{B768A979-8372-4042-BAD9-EE88C333BE33}">
      <dgm:prSet/>
      <dgm:spPr/>
      <dgm:t>
        <a:bodyPr/>
        <a:lstStyle/>
        <a:p>
          <a:endParaRPr lang="de-DE"/>
        </a:p>
      </dgm:t>
    </dgm:pt>
    <dgm:pt modelId="{A3F697B1-26BA-402D-9E4D-54A36468A844}" type="sibTrans" cxnId="{B768A979-8372-4042-BAD9-EE88C333BE33}">
      <dgm:prSet/>
      <dgm:spPr/>
      <dgm:t>
        <a:bodyPr/>
        <a:lstStyle/>
        <a:p>
          <a:endParaRPr lang="de-DE"/>
        </a:p>
      </dgm:t>
    </dgm:pt>
    <dgm:pt modelId="{FA52B8F3-FFE0-47C5-B001-6B6F087B3510}">
      <dgm:prSet custT="1"/>
      <dgm:spPr/>
      <dgm:t>
        <a:bodyPr/>
        <a:lstStyle/>
        <a:p>
          <a:r>
            <a:rPr lang="de-DE" sz="1600" dirty="0"/>
            <a:t>Über nächsten Schritt entscheiden</a:t>
          </a:r>
        </a:p>
      </dgm:t>
    </dgm:pt>
    <dgm:pt modelId="{D13EEB3A-BE5C-4078-9ABD-072C7FAB1D59}" type="parTrans" cxnId="{538D3473-EAC1-4820-8087-AED32E768831}">
      <dgm:prSet/>
      <dgm:spPr/>
      <dgm:t>
        <a:bodyPr/>
        <a:lstStyle/>
        <a:p>
          <a:endParaRPr lang="de-DE"/>
        </a:p>
      </dgm:t>
    </dgm:pt>
    <dgm:pt modelId="{1A0C555F-43C9-4F32-B6D7-1D6803A7E562}" type="sibTrans" cxnId="{538D3473-EAC1-4820-8087-AED32E768831}">
      <dgm:prSet/>
      <dgm:spPr/>
      <dgm:t>
        <a:bodyPr/>
        <a:lstStyle/>
        <a:p>
          <a:endParaRPr lang="de-DE"/>
        </a:p>
      </dgm:t>
    </dgm:pt>
    <dgm:pt modelId="{AD14DFB7-F5FD-487B-8512-83D54CCF717B}">
      <dgm:prSet custT="1"/>
      <dgm:spPr/>
      <dgm:t>
        <a:bodyPr/>
        <a:lstStyle/>
        <a:p>
          <a:r>
            <a:rPr lang="de-DE" sz="1600" dirty="0"/>
            <a:t>Ausführen</a:t>
          </a:r>
        </a:p>
      </dgm:t>
    </dgm:pt>
    <dgm:pt modelId="{C31EDDA3-8055-4C1E-A486-866ECA1E6CB7}" type="parTrans" cxnId="{AFF8570A-0617-4D0D-860D-B94C31A2AF15}">
      <dgm:prSet/>
      <dgm:spPr/>
      <dgm:t>
        <a:bodyPr/>
        <a:lstStyle/>
        <a:p>
          <a:endParaRPr lang="de-DE"/>
        </a:p>
      </dgm:t>
    </dgm:pt>
    <dgm:pt modelId="{D23E8E99-46F7-45F7-AF8C-5A496CECEBCF}" type="sibTrans" cxnId="{AFF8570A-0617-4D0D-860D-B94C31A2AF15}">
      <dgm:prSet/>
      <dgm:spPr/>
      <dgm:t>
        <a:bodyPr/>
        <a:lstStyle/>
        <a:p>
          <a:endParaRPr lang="de-DE"/>
        </a:p>
      </dgm:t>
    </dgm:pt>
    <dgm:pt modelId="{8AD1D457-CCE0-427D-B4D4-D22E0063B152}">
      <dgm:prSet custT="1"/>
      <dgm:spPr/>
      <dgm:t>
        <a:bodyPr/>
        <a:lstStyle/>
        <a:p>
          <a:r>
            <a:rPr lang="de-DE" sz="1600" dirty="0"/>
            <a:t>Mittelwert berechnen</a:t>
          </a:r>
        </a:p>
      </dgm:t>
    </dgm:pt>
    <dgm:pt modelId="{942AF78D-2CF5-466B-A422-113C8F6E7EEB}" type="parTrans" cxnId="{9AC65FA9-2B98-4BB3-B537-A75A0EDF0C68}">
      <dgm:prSet/>
      <dgm:spPr/>
      <dgm:t>
        <a:bodyPr/>
        <a:lstStyle/>
        <a:p>
          <a:endParaRPr lang="de-DE"/>
        </a:p>
      </dgm:t>
    </dgm:pt>
    <dgm:pt modelId="{A7834485-CAAD-4CB8-A5FF-68E10058679D}" type="sibTrans" cxnId="{9AC65FA9-2B98-4BB3-B537-A75A0EDF0C68}">
      <dgm:prSet/>
      <dgm:spPr/>
      <dgm:t>
        <a:bodyPr/>
        <a:lstStyle/>
        <a:p>
          <a:endParaRPr lang="de-DE"/>
        </a:p>
      </dgm:t>
    </dgm:pt>
    <dgm:pt modelId="{6422E97D-50E0-45AA-B42D-AA9209A728FF}" type="pres">
      <dgm:prSet presAssocID="{F82F2801-B7DC-407A-8AC5-BEA1A9D8FC9F}" presName="cycle" presStyleCnt="0">
        <dgm:presLayoutVars>
          <dgm:dir/>
          <dgm:resizeHandles val="exact"/>
        </dgm:presLayoutVars>
      </dgm:prSet>
      <dgm:spPr/>
    </dgm:pt>
    <dgm:pt modelId="{E4663198-581E-4FBD-AE0E-6F5BA02326D0}" type="pres">
      <dgm:prSet presAssocID="{AEAB1B26-6B4E-437E-BB32-D14CA12D28F9}" presName="node" presStyleLbl="node1" presStyleIdx="0" presStyleCnt="4" custScaleX="105855" custScaleY="105855">
        <dgm:presLayoutVars>
          <dgm:bulletEnabled val="1"/>
        </dgm:presLayoutVars>
      </dgm:prSet>
      <dgm:spPr/>
    </dgm:pt>
    <dgm:pt modelId="{4A1D8409-A82A-4373-AD04-7D4A4A3A0E96}" type="pres">
      <dgm:prSet presAssocID="{A3F697B1-26BA-402D-9E4D-54A36468A844}" presName="sibTrans" presStyleLbl="sibTrans2D1" presStyleIdx="0" presStyleCnt="4"/>
      <dgm:spPr/>
    </dgm:pt>
    <dgm:pt modelId="{FF1B8E1A-B289-4798-99C6-B037601C47E0}" type="pres">
      <dgm:prSet presAssocID="{A3F697B1-26BA-402D-9E4D-54A36468A844}" presName="connectorText" presStyleLbl="sibTrans2D1" presStyleIdx="0" presStyleCnt="4"/>
      <dgm:spPr/>
    </dgm:pt>
    <dgm:pt modelId="{35225C24-E4D8-4B27-B516-51C5F880F620}" type="pres">
      <dgm:prSet presAssocID="{FA52B8F3-FFE0-47C5-B001-6B6F087B3510}" presName="node" presStyleLbl="node1" presStyleIdx="1" presStyleCnt="4" custScaleX="109648" custScaleY="109648">
        <dgm:presLayoutVars>
          <dgm:bulletEnabled val="1"/>
        </dgm:presLayoutVars>
      </dgm:prSet>
      <dgm:spPr/>
    </dgm:pt>
    <dgm:pt modelId="{09FF4904-372D-42C9-8DE7-93E8ABD86189}" type="pres">
      <dgm:prSet presAssocID="{1A0C555F-43C9-4F32-B6D7-1D6803A7E562}" presName="sibTrans" presStyleLbl="sibTrans2D1" presStyleIdx="1" presStyleCnt="4"/>
      <dgm:spPr/>
    </dgm:pt>
    <dgm:pt modelId="{0C4E4FAB-EE19-45D1-B49E-A16FD2194B4B}" type="pres">
      <dgm:prSet presAssocID="{1A0C555F-43C9-4F32-B6D7-1D6803A7E562}" presName="connectorText" presStyleLbl="sibTrans2D1" presStyleIdx="1" presStyleCnt="4"/>
      <dgm:spPr/>
    </dgm:pt>
    <dgm:pt modelId="{99B28559-4534-444A-BBA4-9893FD10AAD9}" type="pres">
      <dgm:prSet presAssocID="{AD14DFB7-F5FD-487B-8512-83D54CCF717B}" presName="node" presStyleLbl="node1" presStyleIdx="2" presStyleCnt="4" custScaleX="106432" custScaleY="106432">
        <dgm:presLayoutVars>
          <dgm:bulletEnabled val="1"/>
        </dgm:presLayoutVars>
      </dgm:prSet>
      <dgm:spPr/>
    </dgm:pt>
    <dgm:pt modelId="{E13FD246-5E0C-4900-B364-355C5F1AAA84}" type="pres">
      <dgm:prSet presAssocID="{D23E8E99-46F7-45F7-AF8C-5A496CECEBCF}" presName="sibTrans" presStyleLbl="sibTrans2D1" presStyleIdx="2" presStyleCnt="4"/>
      <dgm:spPr/>
    </dgm:pt>
    <dgm:pt modelId="{960F473A-180A-4F6D-BD79-7B4DC1653D63}" type="pres">
      <dgm:prSet presAssocID="{D23E8E99-46F7-45F7-AF8C-5A496CECEBCF}" presName="connectorText" presStyleLbl="sibTrans2D1" presStyleIdx="2" presStyleCnt="4"/>
      <dgm:spPr/>
    </dgm:pt>
    <dgm:pt modelId="{5719DA2A-783F-44BE-B8EC-F94E66F6E510}" type="pres">
      <dgm:prSet presAssocID="{8AD1D457-CCE0-427D-B4D4-D22E0063B152}" presName="node" presStyleLbl="node1" presStyleIdx="3" presStyleCnt="4" custScaleX="111287" custScaleY="111287" custRadScaleRad="104098" custRadScaleInc="-167">
        <dgm:presLayoutVars>
          <dgm:bulletEnabled val="1"/>
        </dgm:presLayoutVars>
      </dgm:prSet>
      <dgm:spPr/>
    </dgm:pt>
    <dgm:pt modelId="{36AD12F5-EB52-4000-9644-821557268E9D}" type="pres">
      <dgm:prSet presAssocID="{A7834485-CAAD-4CB8-A5FF-68E10058679D}" presName="sibTrans" presStyleLbl="sibTrans2D1" presStyleIdx="3" presStyleCnt="4"/>
      <dgm:spPr/>
    </dgm:pt>
    <dgm:pt modelId="{EEEE415C-3497-4368-B679-CF884B388BED}" type="pres">
      <dgm:prSet presAssocID="{A7834485-CAAD-4CB8-A5FF-68E10058679D}" presName="connectorText" presStyleLbl="sibTrans2D1" presStyleIdx="3" presStyleCnt="4"/>
      <dgm:spPr/>
    </dgm:pt>
  </dgm:ptLst>
  <dgm:cxnLst>
    <dgm:cxn modelId="{AFF8570A-0617-4D0D-860D-B94C31A2AF15}" srcId="{F82F2801-B7DC-407A-8AC5-BEA1A9D8FC9F}" destId="{AD14DFB7-F5FD-487B-8512-83D54CCF717B}" srcOrd="2" destOrd="0" parTransId="{C31EDDA3-8055-4C1E-A486-866ECA1E6CB7}" sibTransId="{D23E8E99-46F7-45F7-AF8C-5A496CECEBCF}"/>
    <dgm:cxn modelId="{E56DC622-A081-45A6-B93A-B3645DD4BEEE}" type="presOf" srcId="{A7834485-CAAD-4CB8-A5FF-68E10058679D}" destId="{36AD12F5-EB52-4000-9644-821557268E9D}" srcOrd="0" destOrd="0" presId="urn:microsoft.com/office/officeart/2005/8/layout/cycle2"/>
    <dgm:cxn modelId="{1DFCB162-69A1-4022-982A-86C4337BCBB1}" type="presOf" srcId="{F82F2801-B7DC-407A-8AC5-BEA1A9D8FC9F}" destId="{6422E97D-50E0-45AA-B42D-AA9209A728FF}" srcOrd="0" destOrd="0" presId="urn:microsoft.com/office/officeart/2005/8/layout/cycle2"/>
    <dgm:cxn modelId="{EADDF849-5628-4782-A08B-68EFB485A16B}" type="presOf" srcId="{AEAB1B26-6B4E-437E-BB32-D14CA12D28F9}" destId="{E4663198-581E-4FBD-AE0E-6F5BA02326D0}" srcOrd="0" destOrd="0" presId="urn:microsoft.com/office/officeart/2005/8/layout/cycle2"/>
    <dgm:cxn modelId="{BA86A94E-FCEE-419B-B3A6-A6915E8BF7AD}" type="presOf" srcId="{8AD1D457-CCE0-427D-B4D4-D22E0063B152}" destId="{5719DA2A-783F-44BE-B8EC-F94E66F6E510}" srcOrd="0" destOrd="0" presId="urn:microsoft.com/office/officeart/2005/8/layout/cycle2"/>
    <dgm:cxn modelId="{0B7ECC52-84B9-43DB-A5E5-7BC28BD282EE}" type="presOf" srcId="{1A0C555F-43C9-4F32-B6D7-1D6803A7E562}" destId="{0C4E4FAB-EE19-45D1-B49E-A16FD2194B4B}" srcOrd="1" destOrd="0" presId="urn:microsoft.com/office/officeart/2005/8/layout/cycle2"/>
    <dgm:cxn modelId="{538D3473-EAC1-4820-8087-AED32E768831}" srcId="{F82F2801-B7DC-407A-8AC5-BEA1A9D8FC9F}" destId="{FA52B8F3-FFE0-47C5-B001-6B6F087B3510}" srcOrd="1" destOrd="0" parTransId="{D13EEB3A-BE5C-4078-9ABD-072C7FAB1D59}" sibTransId="{1A0C555F-43C9-4F32-B6D7-1D6803A7E562}"/>
    <dgm:cxn modelId="{C91B8753-3903-4DEC-8ED3-CE3DC8181FE1}" type="presOf" srcId="{D23E8E99-46F7-45F7-AF8C-5A496CECEBCF}" destId="{960F473A-180A-4F6D-BD79-7B4DC1653D63}" srcOrd="1" destOrd="0" presId="urn:microsoft.com/office/officeart/2005/8/layout/cycle2"/>
    <dgm:cxn modelId="{B768A979-8372-4042-BAD9-EE88C333BE33}" srcId="{F82F2801-B7DC-407A-8AC5-BEA1A9D8FC9F}" destId="{AEAB1B26-6B4E-437E-BB32-D14CA12D28F9}" srcOrd="0" destOrd="0" parTransId="{FE21194C-5535-4CFE-B2F1-6CCBAD0C9A58}" sibTransId="{A3F697B1-26BA-402D-9E4D-54A36468A844}"/>
    <dgm:cxn modelId="{E56D8E8E-B839-4688-B676-6954250EB5E3}" type="presOf" srcId="{A3F697B1-26BA-402D-9E4D-54A36468A844}" destId="{FF1B8E1A-B289-4798-99C6-B037601C47E0}" srcOrd="1" destOrd="0" presId="urn:microsoft.com/office/officeart/2005/8/layout/cycle2"/>
    <dgm:cxn modelId="{AC0077A2-C76C-4E3A-A50F-EC34D9B60E3B}" type="presOf" srcId="{FA52B8F3-FFE0-47C5-B001-6B6F087B3510}" destId="{35225C24-E4D8-4B27-B516-51C5F880F620}" srcOrd="0" destOrd="0" presId="urn:microsoft.com/office/officeart/2005/8/layout/cycle2"/>
    <dgm:cxn modelId="{9AC65FA9-2B98-4BB3-B537-A75A0EDF0C68}" srcId="{F82F2801-B7DC-407A-8AC5-BEA1A9D8FC9F}" destId="{8AD1D457-CCE0-427D-B4D4-D22E0063B152}" srcOrd="3" destOrd="0" parTransId="{942AF78D-2CF5-466B-A422-113C8F6E7EEB}" sibTransId="{A7834485-CAAD-4CB8-A5FF-68E10058679D}"/>
    <dgm:cxn modelId="{6CA5E6BC-C85D-4C9D-9809-9271F8D48EA1}" type="presOf" srcId="{A3F697B1-26BA-402D-9E4D-54A36468A844}" destId="{4A1D8409-A82A-4373-AD04-7D4A4A3A0E96}" srcOrd="0" destOrd="0" presId="urn:microsoft.com/office/officeart/2005/8/layout/cycle2"/>
    <dgm:cxn modelId="{0BEBFDCB-2090-4050-9C0A-CF5FF9F462C8}" type="presOf" srcId="{D23E8E99-46F7-45F7-AF8C-5A496CECEBCF}" destId="{E13FD246-5E0C-4900-B364-355C5F1AAA84}" srcOrd="0" destOrd="0" presId="urn:microsoft.com/office/officeart/2005/8/layout/cycle2"/>
    <dgm:cxn modelId="{F62DDAD7-3DCA-4981-96CB-403B6F6B26B7}" type="presOf" srcId="{1A0C555F-43C9-4F32-B6D7-1D6803A7E562}" destId="{09FF4904-372D-42C9-8DE7-93E8ABD86189}" srcOrd="0" destOrd="0" presId="urn:microsoft.com/office/officeart/2005/8/layout/cycle2"/>
    <dgm:cxn modelId="{7D7047DD-75A9-4D9C-9459-DA6955AE4A67}" type="presOf" srcId="{A7834485-CAAD-4CB8-A5FF-68E10058679D}" destId="{EEEE415C-3497-4368-B679-CF884B388BED}" srcOrd="1" destOrd="0" presId="urn:microsoft.com/office/officeart/2005/8/layout/cycle2"/>
    <dgm:cxn modelId="{5F4963F6-C4D6-4091-824D-9B1BE79799DE}" type="presOf" srcId="{AD14DFB7-F5FD-487B-8512-83D54CCF717B}" destId="{99B28559-4534-444A-BBA4-9893FD10AAD9}" srcOrd="0" destOrd="0" presId="urn:microsoft.com/office/officeart/2005/8/layout/cycle2"/>
    <dgm:cxn modelId="{371A4FF7-6848-42B6-9954-4C683E30E86B}" type="presParOf" srcId="{6422E97D-50E0-45AA-B42D-AA9209A728FF}" destId="{E4663198-581E-4FBD-AE0E-6F5BA02326D0}" srcOrd="0" destOrd="0" presId="urn:microsoft.com/office/officeart/2005/8/layout/cycle2"/>
    <dgm:cxn modelId="{E89BC32C-303A-45AA-B43B-A6E7EB3F5984}" type="presParOf" srcId="{6422E97D-50E0-45AA-B42D-AA9209A728FF}" destId="{4A1D8409-A82A-4373-AD04-7D4A4A3A0E96}" srcOrd="1" destOrd="0" presId="urn:microsoft.com/office/officeart/2005/8/layout/cycle2"/>
    <dgm:cxn modelId="{B403BDC7-4D04-48A3-AD5A-F6598017A5C1}" type="presParOf" srcId="{4A1D8409-A82A-4373-AD04-7D4A4A3A0E96}" destId="{FF1B8E1A-B289-4798-99C6-B037601C47E0}" srcOrd="0" destOrd="0" presId="urn:microsoft.com/office/officeart/2005/8/layout/cycle2"/>
    <dgm:cxn modelId="{E80D7E1E-F03D-47DB-8D77-92DDAD23F09C}" type="presParOf" srcId="{6422E97D-50E0-45AA-B42D-AA9209A728FF}" destId="{35225C24-E4D8-4B27-B516-51C5F880F620}" srcOrd="2" destOrd="0" presId="urn:microsoft.com/office/officeart/2005/8/layout/cycle2"/>
    <dgm:cxn modelId="{B21015D5-24FD-4111-8740-CEDFF5DB4CFB}" type="presParOf" srcId="{6422E97D-50E0-45AA-B42D-AA9209A728FF}" destId="{09FF4904-372D-42C9-8DE7-93E8ABD86189}" srcOrd="3" destOrd="0" presId="urn:microsoft.com/office/officeart/2005/8/layout/cycle2"/>
    <dgm:cxn modelId="{D4E82962-4A09-44FB-9EA6-D52D96A5D8E9}" type="presParOf" srcId="{09FF4904-372D-42C9-8DE7-93E8ABD86189}" destId="{0C4E4FAB-EE19-45D1-B49E-A16FD2194B4B}" srcOrd="0" destOrd="0" presId="urn:microsoft.com/office/officeart/2005/8/layout/cycle2"/>
    <dgm:cxn modelId="{14629333-87C9-42CF-B4A1-8453679B5E61}" type="presParOf" srcId="{6422E97D-50E0-45AA-B42D-AA9209A728FF}" destId="{99B28559-4534-444A-BBA4-9893FD10AAD9}" srcOrd="4" destOrd="0" presId="urn:microsoft.com/office/officeart/2005/8/layout/cycle2"/>
    <dgm:cxn modelId="{3B8E2305-EBB9-4F46-BB40-E58F15A0BFA7}" type="presParOf" srcId="{6422E97D-50E0-45AA-B42D-AA9209A728FF}" destId="{E13FD246-5E0C-4900-B364-355C5F1AAA84}" srcOrd="5" destOrd="0" presId="urn:microsoft.com/office/officeart/2005/8/layout/cycle2"/>
    <dgm:cxn modelId="{81258A2D-B3AE-4308-BA9F-8CEB1F06FFA2}" type="presParOf" srcId="{E13FD246-5E0C-4900-B364-355C5F1AAA84}" destId="{960F473A-180A-4F6D-BD79-7B4DC1653D63}" srcOrd="0" destOrd="0" presId="urn:microsoft.com/office/officeart/2005/8/layout/cycle2"/>
    <dgm:cxn modelId="{2AC354B5-FB4C-42A0-AEE8-0F990AD03689}" type="presParOf" srcId="{6422E97D-50E0-45AA-B42D-AA9209A728FF}" destId="{5719DA2A-783F-44BE-B8EC-F94E66F6E510}" srcOrd="6" destOrd="0" presId="urn:microsoft.com/office/officeart/2005/8/layout/cycle2"/>
    <dgm:cxn modelId="{FBF708F1-C286-446D-8431-05EF3F298A60}" type="presParOf" srcId="{6422E97D-50E0-45AA-B42D-AA9209A728FF}" destId="{36AD12F5-EB52-4000-9644-821557268E9D}" srcOrd="7" destOrd="0" presId="urn:microsoft.com/office/officeart/2005/8/layout/cycle2"/>
    <dgm:cxn modelId="{AE182322-FB54-4819-B857-33C7E54FF2AF}" type="presParOf" srcId="{36AD12F5-EB52-4000-9644-821557268E9D}" destId="{EEEE415C-3497-4368-B679-CF884B388BE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90E1A94-5919-4AF0-90B2-950EDCCD36B0}" type="doc">
      <dgm:prSet loTypeId="urn:microsoft.com/office/officeart/2005/8/layout/radial1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FE99617F-D022-401F-AD6F-32834BBED1DF}">
      <dgm:prSet phldrT="[Text]"/>
      <dgm:spPr/>
      <dgm:t>
        <a:bodyPr/>
        <a:lstStyle/>
        <a:p>
          <a:r>
            <a:rPr lang="en-US" dirty="0" err="1"/>
            <a:t>Quanten</a:t>
          </a:r>
          <a:endParaRPr lang="de-DE" dirty="0"/>
        </a:p>
      </dgm:t>
    </dgm:pt>
    <dgm:pt modelId="{EC6AB0BD-69D3-4B7F-BA11-E83F5A2A7B72}" type="parTrans" cxnId="{CFA0F184-0675-4690-B790-5CF2A0699AF6}">
      <dgm:prSet/>
      <dgm:spPr/>
      <dgm:t>
        <a:bodyPr/>
        <a:lstStyle/>
        <a:p>
          <a:endParaRPr lang="de-DE"/>
        </a:p>
      </dgm:t>
    </dgm:pt>
    <dgm:pt modelId="{38065428-218B-4693-B611-23725649E2C4}" type="sibTrans" cxnId="{CFA0F184-0675-4690-B790-5CF2A0699AF6}">
      <dgm:prSet/>
      <dgm:spPr/>
      <dgm:t>
        <a:bodyPr/>
        <a:lstStyle/>
        <a:p>
          <a:endParaRPr lang="de-DE"/>
        </a:p>
      </dgm:t>
    </dgm:pt>
    <dgm:pt modelId="{BE8B34A0-0E5B-4E65-8055-B39EF4BA602D}" type="pres">
      <dgm:prSet presAssocID="{F90E1A94-5919-4AF0-90B2-950EDCCD36B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3B7DEC-DD3F-4F05-8D6B-67A491C30694}" type="pres">
      <dgm:prSet presAssocID="{FE99617F-D022-401F-AD6F-32834BBED1DF}" presName="centerShape" presStyleLbl="node0" presStyleIdx="0" presStyleCnt="1" custLinFactNeighborX="34875" custLinFactNeighborY="-33884"/>
      <dgm:spPr/>
    </dgm:pt>
  </dgm:ptLst>
  <dgm:cxnLst>
    <dgm:cxn modelId="{AE8E7D7C-C24A-4521-84DB-07806941AD55}" type="presOf" srcId="{F90E1A94-5919-4AF0-90B2-950EDCCD36B0}" destId="{BE8B34A0-0E5B-4E65-8055-B39EF4BA602D}" srcOrd="0" destOrd="0" presId="urn:microsoft.com/office/officeart/2005/8/layout/radial1"/>
    <dgm:cxn modelId="{CFA0F184-0675-4690-B790-5CF2A0699AF6}" srcId="{F90E1A94-5919-4AF0-90B2-950EDCCD36B0}" destId="{FE99617F-D022-401F-AD6F-32834BBED1DF}" srcOrd="0" destOrd="0" parTransId="{EC6AB0BD-69D3-4B7F-BA11-E83F5A2A7B72}" sibTransId="{38065428-218B-4693-B611-23725649E2C4}"/>
    <dgm:cxn modelId="{85AF9CFA-3C5B-4E4E-8CF5-B9A125F09A45}" type="presOf" srcId="{FE99617F-D022-401F-AD6F-32834BBED1DF}" destId="{6B3B7DEC-DD3F-4F05-8D6B-67A491C30694}" srcOrd="0" destOrd="0" presId="urn:microsoft.com/office/officeart/2005/8/layout/radial1"/>
    <dgm:cxn modelId="{064249B7-9604-4459-B27F-B762DF472300}" type="presParOf" srcId="{BE8B34A0-0E5B-4E65-8055-B39EF4BA602D}" destId="{6B3B7DEC-DD3F-4F05-8D6B-67A491C30694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90E1A94-5919-4AF0-90B2-950EDCCD36B0}" type="doc">
      <dgm:prSet loTypeId="urn:microsoft.com/office/officeart/2005/8/layout/radial1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FE99617F-D022-401F-AD6F-32834BBED1DF}">
      <dgm:prSet phldrT="[Text]"/>
      <dgm:spPr/>
      <dgm:t>
        <a:bodyPr/>
        <a:lstStyle/>
        <a:p>
          <a:r>
            <a:rPr lang="en-US" dirty="0" err="1"/>
            <a:t>Klassisch</a:t>
          </a:r>
          <a:endParaRPr lang="de-DE" dirty="0"/>
        </a:p>
      </dgm:t>
    </dgm:pt>
    <dgm:pt modelId="{EC6AB0BD-69D3-4B7F-BA11-E83F5A2A7B72}" type="parTrans" cxnId="{CFA0F184-0675-4690-B790-5CF2A0699AF6}">
      <dgm:prSet/>
      <dgm:spPr/>
      <dgm:t>
        <a:bodyPr/>
        <a:lstStyle/>
        <a:p>
          <a:endParaRPr lang="de-DE"/>
        </a:p>
      </dgm:t>
    </dgm:pt>
    <dgm:pt modelId="{38065428-218B-4693-B611-23725649E2C4}" type="sibTrans" cxnId="{CFA0F184-0675-4690-B790-5CF2A0699AF6}">
      <dgm:prSet/>
      <dgm:spPr/>
      <dgm:t>
        <a:bodyPr/>
        <a:lstStyle/>
        <a:p>
          <a:endParaRPr lang="de-DE"/>
        </a:p>
      </dgm:t>
    </dgm:pt>
    <dgm:pt modelId="{BE8B34A0-0E5B-4E65-8055-B39EF4BA602D}" type="pres">
      <dgm:prSet presAssocID="{F90E1A94-5919-4AF0-90B2-950EDCCD36B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3B7DEC-DD3F-4F05-8D6B-67A491C30694}" type="pres">
      <dgm:prSet presAssocID="{FE99617F-D022-401F-AD6F-32834BBED1DF}" presName="centerShape" presStyleLbl="node0" presStyleIdx="0" presStyleCnt="1" custLinFactNeighborX="34875" custLinFactNeighborY="-33884"/>
      <dgm:spPr/>
    </dgm:pt>
  </dgm:ptLst>
  <dgm:cxnLst>
    <dgm:cxn modelId="{AE8E7D7C-C24A-4521-84DB-07806941AD55}" type="presOf" srcId="{F90E1A94-5919-4AF0-90B2-950EDCCD36B0}" destId="{BE8B34A0-0E5B-4E65-8055-B39EF4BA602D}" srcOrd="0" destOrd="0" presId="urn:microsoft.com/office/officeart/2005/8/layout/radial1"/>
    <dgm:cxn modelId="{CFA0F184-0675-4690-B790-5CF2A0699AF6}" srcId="{F90E1A94-5919-4AF0-90B2-950EDCCD36B0}" destId="{FE99617F-D022-401F-AD6F-32834BBED1DF}" srcOrd="0" destOrd="0" parTransId="{EC6AB0BD-69D3-4B7F-BA11-E83F5A2A7B72}" sibTransId="{38065428-218B-4693-B611-23725649E2C4}"/>
    <dgm:cxn modelId="{85AF9CFA-3C5B-4E4E-8CF5-B9A125F09A45}" type="presOf" srcId="{FE99617F-D022-401F-AD6F-32834BBED1DF}" destId="{6B3B7DEC-DD3F-4F05-8D6B-67A491C30694}" srcOrd="0" destOrd="0" presId="urn:microsoft.com/office/officeart/2005/8/layout/radial1"/>
    <dgm:cxn modelId="{064249B7-9604-4459-B27F-B762DF472300}" type="presParOf" srcId="{BE8B34A0-0E5B-4E65-8055-B39EF4BA602D}" destId="{6B3B7DEC-DD3F-4F05-8D6B-67A491C30694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784FAFE-AF94-461D-926A-A4C43AED41F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71EB499-EA6A-4C38-A080-1578008E6AA3}">
      <dgm:prSet phldrT="[Text]"/>
      <dgm:spPr/>
      <dgm:t>
        <a:bodyPr/>
        <a:lstStyle/>
        <a:p>
          <a:r>
            <a:rPr lang="de-DE" dirty="0" err="1"/>
            <a:t>Qubit</a:t>
          </a:r>
          <a:r>
            <a:rPr lang="de-DE" dirty="0"/>
            <a:t>-Zustände einstellen</a:t>
          </a:r>
        </a:p>
      </dgm:t>
    </dgm:pt>
    <dgm:pt modelId="{663C839E-92E8-4CFA-9DC4-802D0A7CA853}" type="parTrans" cxnId="{8182B36F-0DB1-450E-9386-0E0CE51A9F8F}">
      <dgm:prSet/>
      <dgm:spPr/>
      <dgm:t>
        <a:bodyPr/>
        <a:lstStyle/>
        <a:p>
          <a:endParaRPr lang="de-DE"/>
        </a:p>
      </dgm:t>
    </dgm:pt>
    <dgm:pt modelId="{6FFEDC3A-EE3F-493B-AF07-CDAF522B7462}" type="sibTrans" cxnId="{8182B36F-0DB1-450E-9386-0E0CE51A9F8F}">
      <dgm:prSet/>
      <dgm:spPr/>
      <dgm:t>
        <a:bodyPr/>
        <a:lstStyle/>
        <a:p>
          <a:endParaRPr lang="de-DE"/>
        </a:p>
      </dgm:t>
    </dgm:pt>
    <dgm:pt modelId="{1C129945-8F16-42BE-B714-5D6AA9E3AD37}">
      <dgm:prSet phldrT="[Text]"/>
      <dgm:spPr/>
      <dgm:t>
        <a:bodyPr/>
        <a:lstStyle/>
        <a:p>
          <a:r>
            <a:rPr lang="de-DE" dirty="0"/>
            <a:t>Operationen ausführen</a:t>
          </a:r>
        </a:p>
      </dgm:t>
    </dgm:pt>
    <dgm:pt modelId="{BFFB0F15-38C5-4011-8CBE-CB694E3A3162}" type="parTrans" cxnId="{6F5CB342-B46A-49A7-ABEC-0783802EED94}">
      <dgm:prSet/>
      <dgm:spPr/>
      <dgm:t>
        <a:bodyPr/>
        <a:lstStyle/>
        <a:p>
          <a:endParaRPr lang="de-DE"/>
        </a:p>
      </dgm:t>
    </dgm:pt>
    <dgm:pt modelId="{CDCE294B-9B5F-4470-9C5D-41A01B221A33}" type="sibTrans" cxnId="{6F5CB342-B46A-49A7-ABEC-0783802EED94}">
      <dgm:prSet/>
      <dgm:spPr/>
      <dgm:t>
        <a:bodyPr/>
        <a:lstStyle/>
        <a:p>
          <a:endParaRPr lang="de-DE"/>
        </a:p>
      </dgm:t>
    </dgm:pt>
    <dgm:pt modelId="{494621A7-252E-46E8-BC93-50742C9B09DA}">
      <dgm:prSet phldrT="[Text]"/>
      <dgm:spPr/>
      <dgm:t>
        <a:bodyPr/>
        <a:lstStyle/>
        <a:p>
          <a:r>
            <a:rPr lang="de-DE" dirty="0"/>
            <a:t>Gegebenenfalls wiederholen</a:t>
          </a:r>
        </a:p>
      </dgm:t>
    </dgm:pt>
    <dgm:pt modelId="{78495A93-A059-4307-A11A-D67764B817F1}" type="parTrans" cxnId="{8C3302CE-167D-4118-AFD2-171D572E8307}">
      <dgm:prSet/>
      <dgm:spPr/>
      <dgm:t>
        <a:bodyPr/>
        <a:lstStyle/>
        <a:p>
          <a:endParaRPr lang="de-DE"/>
        </a:p>
      </dgm:t>
    </dgm:pt>
    <dgm:pt modelId="{FDE8ACBA-8A63-4B2E-A43F-277F8984FD6B}" type="sibTrans" cxnId="{8C3302CE-167D-4118-AFD2-171D572E8307}">
      <dgm:prSet/>
      <dgm:spPr/>
      <dgm:t>
        <a:bodyPr/>
        <a:lstStyle/>
        <a:p>
          <a:endParaRPr lang="de-DE"/>
        </a:p>
      </dgm:t>
    </dgm:pt>
    <dgm:pt modelId="{617A17E9-2879-4C33-AF6F-930186CA81F5}">
      <dgm:prSet phldrT="[Text]"/>
      <dgm:spPr/>
      <dgm:t>
        <a:bodyPr/>
        <a:lstStyle/>
        <a:p>
          <a:r>
            <a:rPr lang="de-DE" dirty="0"/>
            <a:t>Ergebnisse anzeigen</a:t>
          </a:r>
        </a:p>
      </dgm:t>
    </dgm:pt>
    <dgm:pt modelId="{BAB53D32-E583-464C-BE38-3A12316009D6}" type="parTrans" cxnId="{E2C8A6B6-BD9D-4B0D-A30C-DBD524B66717}">
      <dgm:prSet/>
      <dgm:spPr/>
      <dgm:t>
        <a:bodyPr/>
        <a:lstStyle/>
        <a:p>
          <a:endParaRPr lang="de-DE"/>
        </a:p>
      </dgm:t>
    </dgm:pt>
    <dgm:pt modelId="{19D469AB-ED0C-4FE8-9B21-44CBC3DE50B8}" type="sibTrans" cxnId="{E2C8A6B6-BD9D-4B0D-A30C-DBD524B66717}">
      <dgm:prSet/>
      <dgm:spPr/>
      <dgm:t>
        <a:bodyPr/>
        <a:lstStyle/>
        <a:p>
          <a:endParaRPr lang="de-DE"/>
        </a:p>
      </dgm:t>
    </dgm:pt>
    <dgm:pt modelId="{AC4F7502-93EE-44BC-9F71-99D639B34C07}">
      <dgm:prSet/>
      <dgm:spPr/>
      <dgm:t>
        <a:bodyPr/>
        <a:lstStyle/>
        <a:p>
          <a:r>
            <a:rPr lang="de-DE" dirty="0"/>
            <a:t>Gate-Operationen festlegen</a:t>
          </a:r>
        </a:p>
      </dgm:t>
    </dgm:pt>
    <dgm:pt modelId="{B7622631-F82E-43B9-9A9D-C02CFB6436D8}" type="parTrans" cxnId="{9F93DB18-9C3E-4250-8C66-A226A330DB85}">
      <dgm:prSet/>
      <dgm:spPr/>
      <dgm:t>
        <a:bodyPr/>
        <a:lstStyle/>
        <a:p>
          <a:endParaRPr lang="de-DE"/>
        </a:p>
      </dgm:t>
    </dgm:pt>
    <dgm:pt modelId="{09301175-CB4F-48D5-BEA9-B18B03549AC3}" type="sibTrans" cxnId="{9F93DB18-9C3E-4250-8C66-A226A330DB85}">
      <dgm:prSet/>
      <dgm:spPr/>
      <dgm:t>
        <a:bodyPr/>
        <a:lstStyle/>
        <a:p>
          <a:endParaRPr lang="de-DE"/>
        </a:p>
      </dgm:t>
    </dgm:pt>
    <dgm:pt modelId="{5C8C09A8-D8D6-4C51-ADF3-226AB140949E}">
      <dgm:prSet/>
      <dgm:spPr/>
      <dgm:t>
        <a:bodyPr/>
        <a:lstStyle/>
        <a:p>
          <a:r>
            <a:rPr lang="de-DE" dirty="0"/>
            <a:t>Ergebnisse messen</a:t>
          </a:r>
        </a:p>
      </dgm:t>
    </dgm:pt>
    <dgm:pt modelId="{76D3F167-8CF7-44FE-9E66-780A13685F7A}" type="parTrans" cxnId="{73E312D2-2ECB-43CF-8664-7EC8E7F80C01}">
      <dgm:prSet/>
      <dgm:spPr/>
      <dgm:t>
        <a:bodyPr/>
        <a:lstStyle/>
        <a:p>
          <a:endParaRPr lang="de-DE"/>
        </a:p>
      </dgm:t>
    </dgm:pt>
    <dgm:pt modelId="{123C5561-5E7F-4E7C-B6D6-F25B6DF40EEC}" type="sibTrans" cxnId="{73E312D2-2ECB-43CF-8664-7EC8E7F80C01}">
      <dgm:prSet/>
      <dgm:spPr/>
      <dgm:t>
        <a:bodyPr/>
        <a:lstStyle/>
        <a:p>
          <a:endParaRPr lang="de-DE"/>
        </a:p>
      </dgm:t>
    </dgm:pt>
    <dgm:pt modelId="{970E021E-FE01-4AB5-9357-585AB2EBF2A5}" type="pres">
      <dgm:prSet presAssocID="{C784FAFE-AF94-461D-926A-A4C43AED41F2}" presName="diagram" presStyleCnt="0">
        <dgm:presLayoutVars>
          <dgm:dir/>
          <dgm:resizeHandles val="exact"/>
        </dgm:presLayoutVars>
      </dgm:prSet>
      <dgm:spPr/>
    </dgm:pt>
    <dgm:pt modelId="{B0E10A53-BC74-41A3-8AC1-E3328726B627}" type="pres">
      <dgm:prSet presAssocID="{871EB499-EA6A-4C38-A080-1578008E6AA3}" presName="node" presStyleLbl="node1" presStyleIdx="0" presStyleCnt="6">
        <dgm:presLayoutVars>
          <dgm:bulletEnabled val="1"/>
        </dgm:presLayoutVars>
      </dgm:prSet>
      <dgm:spPr/>
    </dgm:pt>
    <dgm:pt modelId="{1DE3282F-F978-4F10-8ECB-80068D420123}" type="pres">
      <dgm:prSet presAssocID="{6FFEDC3A-EE3F-493B-AF07-CDAF522B7462}" presName="sibTrans" presStyleLbl="sibTrans2D1" presStyleIdx="0" presStyleCnt="5"/>
      <dgm:spPr/>
    </dgm:pt>
    <dgm:pt modelId="{5CC97E1C-5F2B-408D-B061-3C6424424B50}" type="pres">
      <dgm:prSet presAssocID="{6FFEDC3A-EE3F-493B-AF07-CDAF522B7462}" presName="connectorText" presStyleLbl="sibTrans2D1" presStyleIdx="0" presStyleCnt="5"/>
      <dgm:spPr/>
    </dgm:pt>
    <dgm:pt modelId="{4FD185A5-E0F7-483E-A013-8AEF4CE15F87}" type="pres">
      <dgm:prSet presAssocID="{AC4F7502-93EE-44BC-9F71-99D639B34C07}" presName="node" presStyleLbl="node1" presStyleIdx="1" presStyleCnt="6">
        <dgm:presLayoutVars>
          <dgm:bulletEnabled val="1"/>
        </dgm:presLayoutVars>
      </dgm:prSet>
      <dgm:spPr/>
    </dgm:pt>
    <dgm:pt modelId="{F2C4C85F-F5C8-4579-AF21-210C2663BB72}" type="pres">
      <dgm:prSet presAssocID="{09301175-CB4F-48D5-BEA9-B18B03549AC3}" presName="sibTrans" presStyleLbl="sibTrans2D1" presStyleIdx="1" presStyleCnt="5"/>
      <dgm:spPr/>
    </dgm:pt>
    <dgm:pt modelId="{81DDE0FD-3DC9-4D5B-B40A-7954879055BA}" type="pres">
      <dgm:prSet presAssocID="{09301175-CB4F-48D5-BEA9-B18B03549AC3}" presName="connectorText" presStyleLbl="sibTrans2D1" presStyleIdx="1" presStyleCnt="5"/>
      <dgm:spPr/>
    </dgm:pt>
    <dgm:pt modelId="{705366A2-18D5-4E6E-809F-ECE0343E94C1}" type="pres">
      <dgm:prSet presAssocID="{1C129945-8F16-42BE-B714-5D6AA9E3AD37}" presName="node" presStyleLbl="node1" presStyleIdx="2" presStyleCnt="6">
        <dgm:presLayoutVars>
          <dgm:bulletEnabled val="1"/>
        </dgm:presLayoutVars>
      </dgm:prSet>
      <dgm:spPr/>
    </dgm:pt>
    <dgm:pt modelId="{99CC4816-100E-4E0D-971F-1986F1382191}" type="pres">
      <dgm:prSet presAssocID="{CDCE294B-9B5F-4470-9C5D-41A01B221A33}" presName="sibTrans" presStyleLbl="sibTrans2D1" presStyleIdx="2" presStyleCnt="5"/>
      <dgm:spPr/>
    </dgm:pt>
    <dgm:pt modelId="{B823498C-F9F7-4E3E-AEDB-488B1975501E}" type="pres">
      <dgm:prSet presAssocID="{CDCE294B-9B5F-4470-9C5D-41A01B221A33}" presName="connectorText" presStyleLbl="sibTrans2D1" presStyleIdx="2" presStyleCnt="5"/>
      <dgm:spPr/>
    </dgm:pt>
    <dgm:pt modelId="{1B4A18DA-2452-4C22-8326-CC8E165EEF60}" type="pres">
      <dgm:prSet presAssocID="{5C8C09A8-D8D6-4C51-ADF3-226AB140949E}" presName="node" presStyleLbl="node1" presStyleIdx="3" presStyleCnt="6">
        <dgm:presLayoutVars>
          <dgm:bulletEnabled val="1"/>
        </dgm:presLayoutVars>
      </dgm:prSet>
      <dgm:spPr/>
    </dgm:pt>
    <dgm:pt modelId="{ECBD2ADA-FC29-4C0E-9FE6-36ED2F3F22DF}" type="pres">
      <dgm:prSet presAssocID="{123C5561-5E7F-4E7C-B6D6-F25B6DF40EEC}" presName="sibTrans" presStyleLbl="sibTrans2D1" presStyleIdx="3" presStyleCnt="5"/>
      <dgm:spPr/>
    </dgm:pt>
    <dgm:pt modelId="{1962854C-0B29-4620-875D-35FE9F05135D}" type="pres">
      <dgm:prSet presAssocID="{123C5561-5E7F-4E7C-B6D6-F25B6DF40EEC}" presName="connectorText" presStyleLbl="sibTrans2D1" presStyleIdx="3" presStyleCnt="5"/>
      <dgm:spPr/>
    </dgm:pt>
    <dgm:pt modelId="{E2D6BE59-373C-41FF-BB6B-DA0179E2F19C}" type="pres">
      <dgm:prSet presAssocID="{494621A7-252E-46E8-BC93-50742C9B09DA}" presName="node" presStyleLbl="node1" presStyleIdx="4" presStyleCnt="6">
        <dgm:presLayoutVars>
          <dgm:bulletEnabled val="1"/>
        </dgm:presLayoutVars>
      </dgm:prSet>
      <dgm:spPr/>
    </dgm:pt>
    <dgm:pt modelId="{83E11348-B2F5-4DAA-BEB2-2423D1C6998E}" type="pres">
      <dgm:prSet presAssocID="{FDE8ACBA-8A63-4B2E-A43F-277F8984FD6B}" presName="sibTrans" presStyleLbl="sibTrans2D1" presStyleIdx="4" presStyleCnt="5"/>
      <dgm:spPr/>
    </dgm:pt>
    <dgm:pt modelId="{B6A6C459-737B-4F80-9318-EAEAC2BE9E0E}" type="pres">
      <dgm:prSet presAssocID="{FDE8ACBA-8A63-4B2E-A43F-277F8984FD6B}" presName="connectorText" presStyleLbl="sibTrans2D1" presStyleIdx="4" presStyleCnt="5"/>
      <dgm:spPr/>
    </dgm:pt>
    <dgm:pt modelId="{6209B5D8-9101-401E-AA4B-5B0D31183460}" type="pres">
      <dgm:prSet presAssocID="{617A17E9-2879-4C33-AF6F-930186CA81F5}" presName="node" presStyleLbl="node1" presStyleIdx="5" presStyleCnt="6">
        <dgm:presLayoutVars>
          <dgm:bulletEnabled val="1"/>
        </dgm:presLayoutVars>
      </dgm:prSet>
      <dgm:spPr/>
    </dgm:pt>
  </dgm:ptLst>
  <dgm:cxnLst>
    <dgm:cxn modelId="{3A878509-B33D-4BDF-807F-7FD0B27DBDB6}" type="presOf" srcId="{871EB499-EA6A-4C38-A080-1578008E6AA3}" destId="{B0E10A53-BC74-41A3-8AC1-E3328726B627}" srcOrd="0" destOrd="0" presId="urn:microsoft.com/office/officeart/2005/8/layout/process5"/>
    <dgm:cxn modelId="{9F93DB18-9C3E-4250-8C66-A226A330DB85}" srcId="{C784FAFE-AF94-461D-926A-A4C43AED41F2}" destId="{AC4F7502-93EE-44BC-9F71-99D639B34C07}" srcOrd="1" destOrd="0" parTransId="{B7622631-F82E-43B9-9A9D-C02CFB6436D8}" sibTransId="{09301175-CB4F-48D5-BEA9-B18B03549AC3}"/>
    <dgm:cxn modelId="{56F1E619-0FEB-4695-ACFC-41817FB7FDAC}" type="presOf" srcId="{CDCE294B-9B5F-4470-9C5D-41A01B221A33}" destId="{99CC4816-100E-4E0D-971F-1986F1382191}" srcOrd="0" destOrd="0" presId="urn:microsoft.com/office/officeart/2005/8/layout/process5"/>
    <dgm:cxn modelId="{2C308126-A897-47B5-89A8-30397E8F9F26}" type="presOf" srcId="{FDE8ACBA-8A63-4B2E-A43F-277F8984FD6B}" destId="{83E11348-B2F5-4DAA-BEB2-2423D1C6998E}" srcOrd="0" destOrd="0" presId="urn:microsoft.com/office/officeart/2005/8/layout/process5"/>
    <dgm:cxn modelId="{B242A53A-4FDB-46FE-85FD-4BB985DBAB56}" type="presOf" srcId="{123C5561-5E7F-4E7C-B6D6-F25B6DF40EEC}" destId="{ECBD2ADA-FC29-4C0E-9FE6-36ED2F3F22DF}" srcOrd="0" destOrd="0" presId="urn:microsoft.com/office/officeart/2005/8/layout/process5"/>
    <dgm:cxn modelId="{2D8A3E5F-8628-4C87-A71A-4C4682B1BA00}" type="presOf" srcId="{123C5561-5E7F-4E7C-B6D6-F25B6DF40EEC}" destId="{1962854C-0B29-4620-875D-35FE9F05135D}" srcOrd="1" destOrd="0" presId="urn:microsoft.com/office/officeart/2005/8/layout/process5"/>
    <dgm:cxn modelId="{31448262-802F-495A-AAF3-179772F13F0C}" type="presOf" srcId="{09301175-CB4F-48D5-BEA9-B18B03549AC3}" destId="{81DDE0FD-3DC9-4D5B-B40A-7954879055BA}" srcOrd="1" destOrd="0" presId="urn:microsoft.com/office/officeart/2005/8/layout/process5"/>
    <dgm:cxn modelId="{6F5CB342-B46A-49A7-ABEC-0783802EED94}" srcId="{C784FAFE-AF94-461D-926A-A4C43AED41F2}" destId="{1C129945-8F16-42BE-B714-5D6AA9E3AD37}" srcOrd="2" destOrd="0" parTransId="{BFFB0F15-38C5-4011-8CBE-CB694E3A3162}" sibTransId="{CDCE294B-9B5F-4470-9C5D-41A01B221A33}"/>
    <dgm:cxn modelId="{4166C06B-EC2F-4F09-9479-E1429D5FA48D}" type="presOf" srcId="{AC4F7502-93EE-44BC-9F71-99D639B34C07}" destId="{4FD185A5-E0F7-483E-A013-8AEF4CE15F87}" srcOrd="0" destOrd="0" presId="urn:microsoft.com/office/officeart/2005/8/layout/process5"/>
    <dgm:cxn modelId="{B65DD66B-F55A-4718-A9A6-7FA1CDAFDDC8}" type="presOf" srcId="{617A17E9-2879-4C33-AF6F-930186CA81F5}" destId="{6209B5D8-9101-401E-AA4B-5B0D31183460}" srcOrd="0" destOrd="0" presId="urn:microsoft.com/office/officeart/2005/8/layout/process5"/>
    <dgm:cxn modelId="{5D7C6C6C-1DDF-45F3-B74F-F8FDD5D77904}" type="presOf" srcId="{6FFEDC3A-EE3F-493B-AF07-CDAF522B7462}" destId="{5CC97E1C-5F2B-408D-B061-3C6424424B50}" srcOrd="1" destOrd="0" presId="urn:microsoft.com/office/officeart/2005/8/layout/process5"/>
    <dgm:cxn modelId="{8182B36F-0DB1-450E-9386-0E0CE51A9F8F}" srcId="{C784FAFE-AF94-461D-926A-A4C43AED41F2}" destId="{871EB499-EA6A-4C38-A080-1578008E6AA3}" srcOrd="0" destOrd="0" parTransId="{663C839E-92E8-4CFA-9DC4-802D0A7CA853}" sibTransId="{6FFEDC3A-EE3F-493B-AF07-CDAF522B7462}"/>
    <dgm:cxn modelId="{323DB989-2070-4813-A5D8-1054C0FF452A}" type="presOf" srcId="{FDE8ACBA-8A63-4B2E-A43F-277F8984FD6B}" destId="{B6A6C459-737B-4F80-9318-EAEAC2BE9E0E}" srcOrd="1" destOrd="0" presId="urn:microsoft.com/office/officeart/2005/8/layout/process5"/>
    <dgm:cxn modelId="{38214B93-738A-4D33-8F70-BE4C1AA322AE}" type="presOf" srcId="{5C8C09A8-D8D6-4C51-ADF3-226AB140949E}" destId="{1B4A18DA-2452-4C22-8326-CC8E165EEF60}" srcOrd="0" destOrd="0" presId="urn:microsoft.com/office/officeart/2005/8/layout/process5"/>
    <dgm:cxn modelId="{492DA3AC-BF50-42EB-8A7C-6C013DCF440C}" type="presOf" srcId="{09301175-CB4F-48D5-BEA9-B18B03549AC3}" destId="{F2C4C85F-F5C8-4579-AF21-210C2663BB72}" srcOrd="0" destOrd="0" presId="urn:microsoft.com/office/officeart/2005/8/layout/process5"/>
    <dgm:cxn modelId="{E2C8A6B6-BD9D-4B0D-A30C-DBD524B66717}" srcId="{C784FAFE-AF94-461D-926A-A4C43AED41F2}" destId="{617A17E9-2879-4C33-AF6F-930186CA81F5}" srcOrd="5" destOrd="0" parTransId="{BAB53D32-E583-464C-BE38-3A12316009D6}" sibTransId="{19D469AB-ED0C-4FE8-9B21-44CBC3DE50B8}"/>
    <dgm:cxn modelId="{E82D91BB-C946-4A51-AA81-F7B219820E26}" type="presOf" srcId="{6FFEDC3A-EE3F-493B-AF07-CDAF522B7462}" destId="{1DE3282F-F978-4F10-8ECB-80068D420123}" srcOrd="0" destOrd="0" presId="urn:microsoft.com/office/officeart/2005/8/layout/process5"/>
    <dgm:cxn modelId="{D10764C7-1AF9-4765-8C16-F7B9D92A6D74}" type="presOf" srcId="{CDCE294B-9B5F-4470-9C5D-41A01B221A33}" destId="{B823498C-F9F7-4E3E-AEDB-488B1975501E}" srcOrd="1" destOrd="0" presId="urn:microsoft.com/office/officeart/2005/8/layout/process5"/>
    <dgm:cxn modelId="{8C3302CE-167D-4118-AFD2-171D572E8307}" srcId="{C784FAFE-AF94-461D-926A-A4C43AED41F2}" destId="{494621A7-252E-46E8-BC93-50742C9B09DA}" srcOrd="4" destOrd="0" parTransId="{78495A93-A059-4307-A11A-D67764B817F1}" sibTransId="{FDE8ACBA-8A63-4B2E-A43F-277F8984FD6B}"/>
    <dgm:cxn modelId="{F4F5D3D0-4C3E-423E-A129-BFEDC0643BE9}" type="presOf" srcId="{1C129945-8F16-42BE-B714-5D6AA9E3AD37}" destId="{705366A2-18D5-4E6E-809F-ECE0343E94C1}" srcOrd="0" destOrd="0" presId="urn:microsoft.com/office/officeart/2005/8/layout/process5"/>
    <dgm:cxn modelId="{73E312D2-2ECB-43CF-8664-7EC8E7F80C01}" srcId="{C784FAFE-AF94-461D-926A-A4C43AED41F2}" destId="{5C8C09A8-D8D6-4C51-ADF3-226AB140949E}" srcOrd="3" destOrd="0" parTransId="{76D3F167-8CF7-44FE-9E66-780A13685F7A}" sibTransId="{123C5561-5E7F-4E7C-B6D6-F25B6DF40EEC}"/>
    <dgm:cxn modelId="{4DB3C7EA-CAF6-49B7-9F6F-E6942C202C04}" type="presOf" srcId="{C784FAFE-AF94-461D-926A-A4C43AED41F2}" destId="{970E021E-FE01-4AB5-9357-585AB2EBF2A5}" srcOrd="0" destOrd="0" presId="urn:microsoft.com/office/officeart/2005/8/layout/process5"/>
    <dgm:cxn modelId="{348379F3-5D65-4834-AFAE-2F093BE00290}" type="presOf" srcId="{494621A7-252E-46E8-BC93-50742C9B09DA}" destId="{E2D6BE59-373C-41FF-BB6B-DA0179E2F19C}" srcOrd="0" destOrd="0" presId="urn:microsoft.com/office/officeart/2005/8/layout/process5"/>
    <dgm:cxn modelId="{DFE81EE6-80ED-4954-8524-1A0E5748D5CC}" type="presParOf" srcId="{970E021E-FE01-4AB5-9357-585AB2EBF2A5}" destId="{B0E10A53-BC74-41A3-8AC1-E3328726B627}" srcOrd="0" destOrd="0" presId="urn:microsoft.com/office/officeart/2005/8/layout/process5"/>
    <dgm:cxn modelId="{78120149-4A5B-43EC-A563-2A5FA1FA4F82}" type="presParOf" srcId="{970E021E-FE01-4AB5-9357-585AB2EBF2A5}" destId="{1DE3282F-F978-4F10-8ECB-80068D420123}" srcOrd="1" destOrd="0" presId="urn:microsoft.com/office/officeart/2005/8/layout/process5"/>
    <dgm:cxn modelId="{33B3EC30-DCD3-4A63-A671-49349F7288B0}" type="presParOf" srcId="{1DE3282F-F978-4F10-8ECB-80068D420123}" destId="{5CC97E1C-5F2B-408D-B061-3C6424424B50}" srcOrd="0" destOrd="0" presId="urn:microsoft.com/office/officeart/2005/8/layout/process5"/>
    <dgm:cxn modelId="{0D0F7CCF-9E0C-4F1B-8777-DA4B0E3B4946}" type="presParOf" srcId="{970E021E-FE01-4AB5-9357-585AB2EBF2A5}" destId="{4FD185A5-E0F7-483E-A013-8AEF4CE15F87}" srcOrd="2" destOrd="0" presId="urn:microsoft.com/office/officeart/2005/8/layout/process5"/>
    <dgm:cxn modelId="{5CC71D18-A3DB-4F20-8841-1877CDC768C5}" type="presParOf" srcId="{970E021E-FE01-4AB5-9357-585AB2EBF2A5}" destId="{F2C4C85F-F5C8-4579-AF21-210C2663BB72}" srcOrd="3" destOrd="0" presId="urn:microsoft.com/office/officeart/2005/8/layout/process5"/>
    <dgm:cxn modelId="{7E21FEBE-4F82-47AA-BBBB-7598147BDA22}" type="presParOf" srcId="{F2C4C85F-F5C8-4579-AF21-210C2663BB72}" destId="{81DDE0FD-3DC9-4D5B-B40A-7954879055BA}" srcOrd="0" destOrd="0" presId="urn:microsoft.com/office/officeart/2005/8/layout/process5"/>
    <dgm:cxn modelId="{070BBB6A-7101-4866-ABB6-0F222BFA2E50}" type="presParOf" srcId="{970E021E-FE01-4AB5-9357-585AB2EBF2A5}" destId="{705366A2-18D5-4E6E-809F-ECE0343E94C1}" srcOrd="4" destOrd="0" presId="urn:microsoft.com/office/officeart/2005/8/layout/process5"/>
    <dgm:cxn modelId="{9455A097-3DCF-44C1-9CB2-3D00420F6FB4}" type="presParOf" srcId="{970E021E-FE01-4AB5-9357-585AB2EBF2A5}" destId="{99CC4816-100E-4E0D-971F-1986F1382191}" srcOrd="5" destOrd="0" presId="urn:microsoft.com/office/officeart/2005/8/layout/process5"/>
    <dgm:cxn modelId="{0EBFC27D-4CF4-4F31-A3AF-CBA3F2BCA4FC}" type="presParOf" srcId="{99CC4816-100E-4E0D-971F-1986F1382191}" destId="{B823498C-F9F7-4E3E-AEDB-488B1975501E}" srcOrd="0" destOrd="0" presId="urn:microsoft.com/office/officeart/2005/8/layout/process5"/>
    <dgm:cxn modelId="{3C309BE9-05D0-48F7-8697-FF343D1F9A5E}" type="presParOf" srcId="{970E021E-FE01-4AB5-9357-585AB2EBF2A5}" destId="{1B4A18DA-2452-4C22-8326-CC8E165EEF60}" srcOrd="6" destOrd="0" presId="urn:microsoft.com/office/officeart/2005/8/layout/process5"/>
    <dgm:cxn modelId="{204827F5-3447-4126-ACF6-2C431B2A1F47}" type="presParOf" srcId="{970E021E-FE01-4AB5-9357-585AB2EBF2A5}" destId="{ECBD2ADA-FC29-4C0E-9FE6-36ED2F3F22DF}" srcOrd="7" destOrd="0" presId="urn:microsoft.com/office/officeart/2005/8/layout/process5"/>
    <dgm:cxn modelId="{D9C2F780-562C-4A44-A266-C917837B99A4}" type="presParOf" srcId="{ECBD2ADA-FC29-4C0E-9FE6-36ED2F3F22DF}" destId="{1962854C-0B29-4620-875D-35FE9F05135D}" srcOrd="0" destOrd="0" presId="urn:microsoft.com/office/officeart/2005/8/layout/process5"/>
    <dgm:cxn modelId="{578CBA8D-B0F2-4F1E-9A6E-818CCEE4BC10}" type="presParOf" srcId="{970E021E-FE01-4AB5-9357-585AB2EBF2A5}" destId="{E2D6BE59-373C-41FF-BB6B-DA0179E2F19C}" srcOrd="8" destOrd="0" presId="urn:microsoft.com/office/officeart/2005/8/layout/process5"/>
    <dgm:cxn modelId="{07D670C1-15DD-4C16-A6D8-01F37F9AB052}" type="presParOf" srcId="{970E021E-FE01-4AB5-9357-585AB2EBF2A5}" destId="{83E11348-B2F5-4DAA-BEB2-2423D1C6998E}" srcOrd="9" destOrd="0" presId="urn:microsoft.com/office/officeart/2005/8/layout/process5"/>
    <dgm:cxn modelId="{F2FA6766-4C9C-4ECF-BC50-495BCE740E5F}" type="presParOf" srcId="{83E11348-B2F5-4DAA-BEB2-2423D1C6998E}" destId="{B6A6C459-737B-4F80-9318-EAEAC2BE9E0E}" srcOrd="0" destOrd="0" presId="urn:microsoft.com/office/officeart/2005/8/layout/process5"/>
    <dgm:cxn modelId="{F1403E2A-7FB6-4F45-A1BC-E9F86DF9F4D1}" type="presParOf" srcId="{970E021E-FE01-4AB5-9357-585AB2EBF2A5}" destId="{6209B5D8-9101-401E-AA4B-5B0D3118346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DFF811-D5CE-472D-9949-B6CC2D33B56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EDC1A06-03EB-4515-B13A-7E13F1270E7D}">
      <dgm:prSet phldrT="[Text]"/>
      <dgm:spPr/>
      <dgm:t>
        <a:bodyPr/>
        <a:lstStyle/>
        <a:p>
          <a:r>
            <a:rPr lang="de-DE" dirty="0"/>
            <a:t>Quantenzustand ist eingerichtet</a:t>
          </a:r>
        </a:p>
      </dgm:t>
    </dgm:pt>
    <dgm:pt modelId="{4500725E-46AC-436D-956A-C7BBAF69A6CD}" type="parTrans" cxnId="{2F3A8173-4B80-45BE-99E3-1EA29A5C9AE8}">
      <dgm:prSet/>
      <dgm:spPr/>
      <dgm:t>
        <a:bodyPr/>
        <a:lstStyle/>
        <a:p>
          <a:endParaRPr lang="de-DE"/>
        </a:p>
      </dgm:t>
    </dgm:pt>
    <dgm:pt modelId="{98AC15CA-42C9-4D72-B49C-F2E8457DB49B}" type="sibTrans" cxnId="{2F3A8173-4B80-45BE-99E3-1EA29A5C9AE8}">
      <dgm:prSet/>
      <dgm:spPr/>
      <dgm:t>
        <a:bodyPr/>
        <a:lstStyle/>
        <a:p>
          <a:endParaRPr lang="de-DE"/>
        </a:p>
      </dgm:t>
    </dgm:pt>
    <dgm:pt modelId="{3C43AF43-1EF1-4D53-9313-B2EF0595FB4A}">
      <dgm:prSet phldrT="[Text]"/>
      <dgm:spPr/>
      <dgm:t>
        <a:bodyPr/>
        <a:lstStyle/>
        <a:p>
          <a:r>
            <a:rPr lang="de-DE" dirty="0"/>
            <a:t>Interferenzmodell wird angegeben</a:t>
          </a:r>
        </a:p>
      </dgm:t>
    </dgm:pt>
    <dgm:pt modelId="{BC364ABF-2533-4ABB-871E-25955BF4B625}" type="parTrans" cxnId="{DD7255BC-F71E-456B-BC89-407DF7F47747}">
      <dgm:prSet/>
      <dgm:spPr/>
      <dgm:t>
        <a:bodyPr/>
        <a:lstStyle/>
        <a:p>
          <a:endParaRPr lang="de-DE"/>
        </a:p>
      </dgm:t>
    </dgm:pt>
    <dgm:pt modelId="{DC2D41E7-A2F9-482B-AED8-98D6903D4C50}" type="sibTrans" cxnId="{DD7255BC-F71E-456B-BC89-407DF7F47747}">
      <dgm:prSet/>
      <dgm:spPr/>
      <dgm:t>
        <a:bodyPr/>
        <a:lstStyle/>
        <a:p>
          <a:endParaRPr lang="de-DE"/>
        </a:p>
      </dgm:t>
    </dgm:pt>
    <dgm:pt modelId="{7ACE9A97-66D2-47FA-8513-DFA18504B0D7}">
      <dgm:prSet phldrT="[Text]"/>
      <dgm:spPr/>
      <dgm:t>
        <a:bodyPr/>
        <a:lstStyle/>
        <a:p>
          <a:r>
            <a:rPr lang="de-DE" dirty="0"/>
            <a:t>Stände beeinflussen sich gegenseitig</a:t>
          </a:r>
        </a:p>
      </dgm:t>
    </dgm:pt>
    <dgm:pt modelId="{B93553E7-4941-4DBC-9CE3-CDF31CDCDF0E}" type="parTrans" cxnId="{09DE04AF-8455-4E2A-9319-8FC61EB93802}">
      <dgm:prSet/>
      <dgm:spPr/>
      <dgm:t>
        <a:bodyPr/>
        <a:lstStyle/>
        <a:p>
          <a:endParaRPr lang="de-DE"/>
        </a:p>
      </dgm:t>
    </dgm:pt>
    <dgm:pt modelId="{9B61FA42-E0B9-42B0-B7EB-8983B23E1F3C}" type="sibTrans" cxnId="{09DE04AF-8455-4E2A-9319-8FC61EB93802}">
      <dgm:prSet/>
      <dgm:spPr/>
      <dgm:t>
        <a:bodyPr/>
        <a:lstStyle/>
        <a:p>
          <a:endParaRPr lang="de-DE"/>
        </a:p>
      </dgm:t>
    </dgm:pt>
    <dgm:pt modelId="{DD61747F-6CA7-49D8-B5ED-FF9811F21414}">
      <dgm:prSet phldrT="[Text]"/>
      <dgm:spPr/>
      <dgm:t>
        <a:bodyPr/>
        <a:lstStyle/>
        <a:p>
          <a:r>
            <a:rPr lang="de-DE" dirty="0"/>
            <a:t>Endzustand ist das Ergebnis</a:t>
          </a:r>
        </a:p>
      </dgm:t>
    </dgm:pt>
    <dgm:pt modelId="{AE93D3BA-2AD7-4380-BC23-43E0843A43F9}" type="parTrans" cxnId="{36FA14BB-AB4B-43BF-A08A-B1736B243E2E}">
      <dgm:prSet/>
      <dgm:spPr/>
      <dgm:t>
        <a:bodyPr/>
        <a:lstStyle/>
        <a:p>
          <a:endParaRPr lang="de-DE"/>
        </a:p>
      </dgm:t>
    </dgm:pt>
    <dgm:pt modelId="{930D9D86-BEC3-4A80-A311-79FA152FC7AD}" type="sibTrans" cxnId="{36FA14BB-AB4B-43BF-A08A-B1736B243E2E}">
      <dgm:prSet/>
      <dgm:spPr/>
      <dgm:t>
        <a:bodyPr/>
        <a:lstStyle/>
        <a:p>
          <a:endParaRPr lang="de-DE"/>
        </a:p>
      </dgm:t>
    </dgm:pt>
    <dgm:pt modelId="{EB66E9B9-9307-4667-BA3C-8936B1C441E1}" type="pres">
      <dgm:prSet presAssocID="{0EDFF811-D5CE-472D-9949-B6CC2D33B56D}" presName="Name0" presStyleCnt="0">
        <dgm:presLayoutVars>
          <dgm:dir/>
          <dgm:animLvl val="lvl"/>
          <dgm:resizeHandles val="exact"/>
        </dgm:presLayoutVars>
      </dgm:prSet>
      <dgm:spPr/>
    </dgm:pt>
    <dgm:pt modelId="{276E8F69-8C65-4467-868E-B6515BFC46D1}" type="pres">
      <dgm:prSet presAssocID="{DD61747F-6CA7-49D8-B5ED-FF9811F21414}" presName="boxAndChildren" presStyleCnt="0"/>
      <dgm:spPr/>
    </dgm:pt>
    <dgm:pt modelId="{360BC8B6-7B31-4AF9-944F-ACE6E5C53110}" type="pres">
      <dgm:prSet presAssocID="{DD61747F-6CA7-49D8-B5ED-FF9811F21414}" presName="parentTextBox" presStyleLbl="node1" presStyleIdx="0" presStyleCnt="4"/>
      <dgm:spPr/>
    </dgm:pt>
    <dgm:pt modelId="{D52C3078-4667-411A-99F2-2B6F5A1A2BB9}" type="pres">
      <dgm:prSet presAssocID="{9B61FA42-E0B9-42B0-B7EB-8983B23E1F3C}" presName="sp" presStyleCnt="0"/>
      <dgm:spPr/>
    </dgm:pt>
    <dgm:pt modelId="{7C87979E-AF99-4F61-A7F1-35FE931166FE}" type="pres">
      <dgm:prSet presAssocID="{7ACE9A97-66D2-47FA-8513-DFA18504B0D7}" presName="arrowAndChildren" presStyleCnt="0"/>
      <dgm:spPr/>
    </dgm:pt>
    <dgm:pt modelId="{BB8D8F47-D3AB-4AC3-92F3-82FDEEA76C18}" type="pres">
      <dgm:prSet presAssocID="{7ACE9A97-66D2-47FA-8513-DFA18504B0D7}" presName="parentTextArrow" presStyleLbl="node1" presStyleIdx="1" presStyleCnt="4"/>
      <dgm:spPr/>
    </dgm:pt>
    <dgm:pt modelId="{F50B1FF8-1C4E-4141-A808-EAD49449C2C7}" type="pres">
      <dgm:prSet presAssocID="{DC2D41E7-A2F9-482B-AED8-98D6903D4C50}" presName="sp" presStyleCnt="0"/>
      <dgm:spPr/>
    </dgm:pt>
    <dgm:pt modelId="{282EE82A-F402-4B9F-9612-FBD58202D22B}" type="pres">
      <dgm:prSet presAssocID="{3C43AF43-1EF1-4D53-9313-B2EF0595FB4A}" presName="arrowAndChildren" presStyleCnt="0"/>
      <dgm:spPr/>
    </dgm:pt>
    <dgm:pt modelId="{0B9D8C33-1028-47E6-85E4-9CC5E72A333A}" type="pres">
      <dgm:prSet presAssocID="{3C43AF43-1EF1-4D53-9313-B2EF0595FB4A}" presName="parentTextArrow" presStyleLbl="node1" presStyleIdx="2" presStyleCnt="4"/>
      <dgm:spPr/>
    </dgm:pt>
    <dgm:pt modelId="{23E784EF-445E-4C02-9DC3-7BD9C8F0376B}" type="pres">
      <dgm:prSet presAssocID="{98AC15CA-42C9-4D72-B49C-F2E8457DB49B}" presName="sp" presStyleCnt="0"/>
      <dgm:spPr/>
    </dgm:pt>
    <dgm:pt modelId="{6DBCAE93-FC63-41C6-999A-0C5B9DA22947}" type="pres">
      <dgm:prSet presAssocID="{9EDC1A06-03EB-4515-B13A-7E13F1270E7D}" presName="arrowAndChildren" presStyleCnt="0"/>
      <dgm:spPr/>
    </dgm:pt>
    <dgm:pt modelId="{63EF8B2D-B4FF-4340-BD05-7A64F581241F}" type="pres">
      <dgm:prSet presAssocID="{9EDC1A06-03EB-4515-B13A-7E13F1270E7D}" presName="parentTextArrow" presStyleLbl="node1" presStyleIdx="3" presStyleCnt="4"/>
      <dgm:spPr/>
    </dgm:pt>
  </dgm:ptLst>
  <dgm:cxnLst>
    <dgm:cxn modelId="{2F3A8173-4B80-45BE-99E3-1EA29A5C9AE8}" srcId="{0EDFF811-D5CE-472D-9949-B6CC2D33B56D}" destId="{9EDC1A06-03EB-4515-B13A-7E13F1270E7D}" srcOrd="0" destOrd="0" parTransId="{4500725E-46AC-436D-956A-C7BBAF69A6CD}" sibTransId="{98AC15CA-42C9-4D72-B49C-F2E8457DB49B}"/>
    <dgm:cxn modelId="{D0B8E753-F2F6-4A76-91D1-27E9218CA218}" type="presOf" srcId="{DD61747F-6CA7-49D8-B5ED-FF9811F21414}" destId="{360BC8B6-7B31-4AF9-944F-ACE6E5C53110}" srcOrd="0" destOrd="0" presId="urn:microsoft.com/office/officeart/2005/8/layout/process4"/>
    <dgm:cxn modelId="{37605B76-6530-4460-B696-E9A14B0BB97F}" type="presOf" srcId="{7ACE9A97-66D2-47FA-8513-DFA18504B0D7}" destId="{BB8D8F47-D3AB-4AC3-92F3-82FDEEA76C18}" srcOrd="0" destOrd="0" presId="urn:microsoft.com/office/officeart/2005/8/layout/process4"/>
    <dgm:cxn modelId="{FC01B357-A3EA-4656-9BDD-82AEB547C3AC}" type="presOf" srcId="{9EDC1A06-03EB-4515-B13A-7E13F1270E7D}" destId="{63EF8B2D-B4FF-4340-BD05-7A64F581241F}" srcOrd="0" destOrd="0" presId="urn:microsoft.com/office/officeart/2005/8/layout/process4"/>
    <dgm:cxn modelId="{2547AEA7-13DC-48EA-9A5E-0835034659E0}" type="presOf" srcId="{0EDFF811-D5CE-472D-9949-B6CC2D33B56D}" destId="{EB66E9B9-9307-4667-BA3C-8936B1C441E1}" srcOrd="0" destOrd="0" presId="urn:microsoft.com/office/officeart/2005/8/layout/process4"/>
    <dgm:cxn modelId="{09DE04AF-8455-4E2A-9319-8FC61EB93802}" srcId="{0EDFF811-D5CE-472D-9949-B6CC2D33B56D}" destId="{7ACE9A97-66D2-47FA-8513-DFA18504B0D7}" srcOrd="2" destOrd="0" parTransId="{B93553E7-4941-4DBC-9CE3-CDF31CDCDF0E}" sibTransId="{9B61FA42-E0B9-42B0-B7EB-8983B23E1F3C}"/>
    <dgm:cxn modelId="{36FA14BB-AB4B-43BF-A08A-B1736B243E2E}" srcId="{0EDFF811-D5CE-472D-9949-B6CC2D33B56D}" destId="{DD61747F-6CA7-49D8-B5ED-FF9811F21414}" srcOrd="3" destOrd="0" parTransId="{AE93D3BA-2AD7-4380-BC23-43E0843A43F9}" sibTransId="{930D9D86-BEC3-4A80-A311-79FA152FC7AD}"/>
    <dgm:cxn modelId="{DD7255BC-F71E-456B-BC89-407DF7F47747}" srcId="{0EDFF811-D5CE-472D-9949-B6CC2D33B56D}" destId="{3C43AF43-1EF1-4D53-9313-B2EF0595FB4A}" srcOrd="1" destOrd="0" parTransId="{BC364ABF-2533-4ABB-871E-25955BF4B625}" sibTransId="{DC2D41E7-A2F9-482B-AED8-98D6903D4C50}"/>
    <dgm:cxn modelId="{0D67DEFC-5A9F-49E3-97A0-157372463692}" type="presOf" srcId="{3C43AF43-1EF1-4D53-9313-B2EF0595FB4A}" destId="{0B9D8C33-1028-47E6-85E4-9CC5E72A333A}" srcOrd="0" destOrd="0" presId="urn:microsoft.com/office/officeart/2005/8/layout/process4"/>
    <dgm:cxn modelId="{EB071E0A-3066-4343-A483-D4F1D3641617}" type="presParOf" srcId="{EB66E9B9-9307-4667-BA3C-8936B1C441E1}" destId="{276E8F69-8C65-4467-868E-B6515BFC46D1}" srcOrd="0" destOrd="0" presId="urn:microsoft.com/office/officeart/2005/8/layout/process4"/>
    <dgm:cxn modelId="{47F124B7-CFE9-43F4-97DE-A0A6A7265A30}" type="presParOf" srcId="{276E8F69-8C65-4467-868E-B6515BFC46D1}" destId="{360BC8B6-7B31-4AF9-944F-ACE6E5C53110}" srcOrd="0" destOrd="0" presId="urn:microsoft.com/office/officeart/2005/8/layout/process4"/>
    <dgm:cxn modelId="{27F8D8DC-3C97-41A7-AA9B-4B0F19FA6C4F}" type="presParOf" srcId="{EB66E9B9-9307-4667-BA3C-8936B1C441E1}" destId="{D52C3078-4667-411A-99F2-2B6F5A1A2BB9}" srcOrd="1" destOrd="0" presId="urn:microsoft.com/office/officeart/2005/8/layout/process4"/>
    <dgm:cxn modelId="{CE6A33BE-3FC8-4D3C-9691-9E9FE57C74C2}" type="presParOf" srcId="{EB66E9B9-9307-4667-BA3C-8936B1C441E1}" destId="{7C87979E-AF99-4F61-A7F1-35FE931166FE}" srcOrd="2" destOrd="0" presId="urn:microsoft.com/office/officeart/2005/8/layout/process4"/>
    <dgm:cxn modelId="{681DDC65-49ED-4F97-94C6-FD871D5A97D2}" type="presParOf" srcId="{7C87979E-AF99-4F61-A7F1-35FE931166FE}" destId="{BB8D8F47-D3AB-4AC3-92F3-82FDEEA76C18}" srcOrd="0" destOrd="0" presId="urn:microsoft.com/office/officeart/2005/8/layout/process4"/>
    <dgm:cxn modelId="{09BDA63C-7118-494D-83F7-1C69EEEABA27}" type="presParOf" srcId="{EB66E9B9-9307-4667-BA3C-8936B1C441E1}" destId="{F50B1FF8-1C4E-4141-A808-EAD49449C2C7}" srcOrd="3" destOrd="0" presId="urn:microsoft.com/office/officeart/2005/8/layout/process4"/>
    <dgm:cxn modelId="{E6484942-91BC-4BC5-B466-3A6FAC012AE2}" type="presParOf" srcId="{EB66E9B9-9307-4667-BA3C-8936B1C441E1}" destId="{282EE82A-F402-4B9F-9612-FBD58202D22B}" srcOrd="4" destOrd="0" presId="urn:microsoft.com/office/officeart/2005/8/layout/process4"/>
    <dgm:cxn modelId="{88C9760B-2112-44DB-BF95-86D3B057A5AE}" type="presParOf" srcId="{282EE82A-F402-4B9F-9612-FBD58202D22B}" destId="{0B9D8C33-1028-47E6-85E4-9CC5E72A333A}" srcOrd="0" destOrd="0" presId="urn:microsoft.com/office/officeart/2005/8/layout/process4"/>
    <dgm:cxn modelId="{119BF310-94D1-47DC-9637-AC2EA39423E3}" type="presParOf" srcId="{EB66E9B9-9307-4667-BA3C-8936B1C441E1}" destId="{23E784EF-445E-4C02-9DC3-7BD9C8F0376B}" srcOrd="5" destOrd="0" presId="urn:microsoft.com/office/officeart/2005/8/layout/process4"/>
    <dgm:cxn modelId="{2FDB2926-5DD7-4393-ACD4-24C48E23F87F}" type="presParOf" srcId="{EB66E9B9-9307-4667-BA3C-8936B1C441E1}" destId="{6DBCAE93-FC63-41C6-999A-0C5B9DA22947}" srcOrd="6" destOrd="0" presId="urn:microsoft.com/office/officeart/2005/8/layout/process4"/>
    <dgm:cxn modelId="{EDF288F7-7C8A-4FA9-A7F8-5CF64AEBDB0B}" type="presParOf" srcId="{6DBCAE93-FC63-41C6-999A-0C5B9DA22947}" destId="{63EF8B2D-B4FF-4340-BD05-7A64F58124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7F1CC7-4823-4493-BE4F-836A8F02FE5D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55F52350-9C88-4E1F-8999-D3EA939B278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Microsoft  Q#</a:t>
          </a:r>
          <a:endParaRPr lang="de-DE" dirty="0">
            <a:solidFill>
              <a:schemeClr val="bg1"/>
            </a:solidFill>
          </a:endParaRPr>
        </a:p>
      </dgm:t>
    </dgm:pt>
    <dgm:pt modelId="{B12CA152-D4A5-472D-B57E-AD195019E53A}" type="parTrans" cxnId="{D937C140-287F-4FEE-ACA3-88F1E67A31ED}">
      <dgm:prSet/>
      <dgm:spPr/>
      <dgm:t>
        <a:bodyPr/>
        <a:lstStyle/>
        <a:p>
          <a:endParaRPr lang="de-DE"/>
        </a:p>
      </dgm:t>
    </dgm:pt>
    <dgm:pt modelId="{EE9309AE-E3EA-4899-B9EE-D016B5CC2684}" type="sibTrans" cxnId="{D937C140-287F-4FEE-ACA3-88F1E67A31ED}">
      <dgm:prSet/>
      <dgm:spPr/>
      <dgm:t>
        <a:bodyPr/>
        <a:lstStyle/>
        <a:p>
          <a:endParaRPr lang="de-DE"/>
        </a:p>
      </dgm:t>
    </dgm:pt>
    <dgm:pt modelId="{025AB4A8-CB8F-4683-B944-CEB071AB0D4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IBM Q Experience</a:t>
          </a:r>
          <a:endParaRPr lang="de-DE" dirty="0">
            <a:solidFill>
              <a:schemeClr val="bg1"/>
            </a:solidFill>
          </a:endParaRPr>
        </a:p>
      </dgm:t>
    </dgm:pt>
    <dgm:pt modelId="{523D14FA-4D8F-4CE3-9B8F-48D34E024B27}" type="parTrans" cxnId="{8F1676A3-7E5D-4C87-85F6-69EABD8F0BB5}">
      <dgm:prSet/>
      <dgm:spPr/>
      <dgm:t>
        <a:bodyPr/>
        <a:lstStyle/>
        <a:p>
          <a:endParaRPr lang="de-DE"/>
        </a:p>
      </dgm:t>
    </dgm:pt>
    <dgm:pt modelId="{8712B4E9-712F-40FE-83D5-3D26580D4BF3}" type="sibTrans" cxnId="{8F1676A3-7E5D-4C87-85F6-69EABD8F0BB5}">
      <dgm:prSet/>
      <dgm:spPr/>
      <dgm:t>
        <a:bodyPr/>
        <a:lstStyle/>
        <a:p>
          <a:endParaRPr lang="de-DE"/>
        </a:p>
      </dgm:t>
    </dgm:pt>
    <dgm:pt modelId="{56988689-C788-4D17-A294-EE0746D52CCE}" type="pres">
      <dgm:prSet presAssocID="{3A7F1CC7-4823-4493-BE4F-836A8F02FE5D}" presName="Name0" presStyleCnt="0">
        <dgm:presLayoutVars>
          <dgm:dir/>
        </dgm:presLayoutVars>
      </dgm:prSet>
      <dgm:spPr/>
    </dgm:pt>
    <dgm:pt modelId="{F7593334-A546-49D2-B2F2-FDD28D23E030}" type="pres">
      <dgm:prSet presAssocID="{55F52350-9C88-4E1F-8999-D3EA939B2786}" presName="noChildren" presStyleCnt="0"/>
      <dgm:spPr/>
    </dgm:pt>
    <dgm:pt modelId="{0E599A41-1B6B-4499-8A23-FD336C27F71D}" type="pres">
      <dgm:prSet presAssocID="{55F52350-9C88-4E1F-8999-D3EA939B2786}" presName="gap" presStyleCnt="0"/>
      <dgm:spPr/>
    </dgm:pt>
    <dgm:pt modelId="{AAB6A4ED-9B40-46A0-9E5E-4EFCF22C7312}" type="pres">
      <dgm:prSet presAssocID="{55F52350-9C88-4E1F-8999-D3EA939B2786}" presName="medCircle2" presStyleLbl="vennNode1" presStyleIdx="0" presStyleCnt="2"/>
      <dgm:spPr/>
    </dgm:pt>
    <dgm:pt modelId="{3AAE86E1-33A6-4FB2-8CF1-337F308A7CDD}" type="pres">
      <dgm:prSet presAssocID="{55F52350-9C88-4E1F-8999-D3EA939B2786}" presName="txLvlOnly1" presStyleLbl="revTx" presStyleIdx="0" presStyleCnt="2"/>
      <dgm:spPr/>
    </dgm:pt>
    <dgm:pt modelId="{91255C10-37E5-4494-BFC1-394A5E481202}" type="pres">
      <dgm:prSet presAssocID="{025AB4A8-CB8F-4683-B944-CEB071AB0D4F}" presName="noChildren" presStyleCnt="0"/>
      <dgm:spPr/>
    </dgm:pt>
    <dgm:pt modelId="{C5474E82-73EC-4005-9A3F-EE65BE66AA75}" type="pres">
      <dgm:prSet presAssocID="{025AB4A8-CB8F-4683-B944-CEB071AB0D4F}" presName="gap" presStyleCnt="0"/>
      <dgm:spPr/>
    </dgm:pt>
    <dgm:pt modelId="{4443D446-40FB-40CF-820F-9C1C261B38E5}" type="pres">
      <dgm:prSet presAssocID="{025AB4A8-CB8F-4683-B944-CEB071AB0D4F}" presName="medCircle2" presStyleLbl="vennNode1" presStyleIdx="1" presStyleCnt="2"/>
      <dgm:spPr/>
    </dgm:pt>
    <dgm:pt modelId="{113608F3-FB4D-40F8-BB57-685DCEDACA35}" type="pres">
      <dgm:prSet presAssocID="{025AB4A8-CB8F-4683-B944-CEB071AB0D4F}" presName="txLvlOnly1" presStyleLbl="revTx" presStyleIdx="1" presStyleCnt="2"/>
      <dgm:spPr/>
    </dgm:pt>
  </dgm:ptLst>
  <dgm:cxnLst>
    <dgm:cxn modelId="{A1435A1F-7E03-4CC8-BEC3-888859C9039B}" type="presOf" srcId="{3A7F1CC7-4823-4493-BE4F-836A8F02FE5D}" destId="{56988689-C788-4D17-A294-EE0746D52CCE}" srcOrd="0" destOrd="0" presId="urn:microsoft.com/office/officeart/2008/layout/VerticalCircleList"/>
    <dgm:cxn modelId="{D937C140-287F-4FEE-ACA3-88F1E67A31ED}" srcId="{3A7F1CC7-4823-4493-BE4F-836A8F02FE5D}" destId="{55F52350-9C88-4E1F-8999-D3EA939B2786}" srcOrd="0" destOrd="0" parTransId="{B12CA152-D4A5-472D-B57E-AD195019E53A}" sibTransId="{EE9309AE-E3EA-4899-B9EE-D016B5CC2684}"/>
    <dgm:cxn modelId="{3051944F-EA6E-4AF7-B937-C7FA16DF2A74}" type="presOf" srcId="{55F52350-9C88-4E1F-8999-D3EA939B2786}" destId="{3AAE86E1-33A6-4FB2-8CF1-337F308A7CDD}" srcOrd="0" destOrd="0" presId="urn:microsoft.com/office/officeart/2008/layout/VerticalCircleList"/>
    <dgm:cxn modelId="{8F1676A3-7E5D-4C87-85F6-69EABD8F0BB5}" srcId="{3A7F1CC7-4823-4493-BE4F-836A8F02FE5D}" destId="{025AB4A8-CB8F-4683-B944-CEB071AB0D4F}" srcOrd="1" destOrd="0" parTransId="{523D14FA-4D8F-4CE3-9B8F-48D34E024B27}" sibTransId="{8712B4E9-712F-40FE-83D5-3D26580D4BF3}"/>
    <dgm:cxn modelId="{1D49CBA8-5BF4-4E5D-9CA8-AF00EE7A757C}" type="presOf" srcId="{025AB4A8-CB8F-4683-B944-CEB071AB0D4F}" destId="{113608F3-FB4D-40F8-BB57-685DCEDACA35}" srcOrd="0" destOrd="0" presId="urn:microsoft.com/office/officeart/2008/layout/VerticalCircleList"/>
    <dgm:cxn modelId="{92F5A70D-314C-4FFF-A48A-7668B357C3DC}" type="presParOf" srcId="{56988689-C788-4D17-A294-EE0746D52CCE}" destId="{F7593334-A546-49D2-B2F2-FDD28D23E030}" srcOrd="0" destOrd="0" presId="urn:microsoft.com/office/officeart/2008/layout/VerticalCircleList"/>
    <dgm:cxn modelId="{DDE6B7B0-945C-4409-960B-12D0A1116CAF}" type="presParOf" srcId="{F7593334-A546-49D2-B2F2-FDD28D23E030}" destId="{0E599A41-1B6B-4499-8A23-FD336C27F71D}" srcOrd="0" destOrd="0" presId="urn:microsoft.com/office/officeart/2008/layout/VerticalCircleList"/>
    <dgm:cxn modelId="{57880B00-E146-4B8E-970E-33456A9D7551}" type="presParOf" srcId="{F7593334-A546-49D2-B2F2-FDD28D23E030}" destId="{AAB6A4ED-9B40-46A0-9E5E-4EFCF22C7312}" srcOrd="1" destOrd="0" presId="urn:microsoft.com/office/officeart/2008/layout/VerticalCircleList"/>
    <dgm:cxn modelId="{4D1ED85F-5A75-4551-97BC-8453850C4B07}" type="presParOf" srcId="{F7593334-A546-49D2-B2F2-FDD28D23E030}" destId="{3AAE86E1-33A6-4FB2-8CF1-337F308A7CDD}" srcOrd="2" destOrd="0" presId="urn:microsoft.com/office/officeart/2008/layout/VerticalCircleList"/>
    <dgm:cxn modelId="{B7C79EDD-9CD1-4B39-8C18-9AB1D8E85926}" type="presParOf" srcId="{56988689-C788-4D17-A294-EE0746D52CCE}" destId="{91255C10-37E5-4494-BFC1-394A5E481202}" srcOrd="1" destOrd="0" presId="urn:microsoft.com/office/officeart/2008/layout/VerticalCircleList"/>
    <dgm:cxn modelId="{832F7FC9-07D4-4C90-9ADE-CCC964DB179C}" type="presParOf" srcId="{91255C10-37E5-4494-BFC1-394A5E481202}" destId="{C5474E82-73EC-4005-9A3F-EE65BE66AA75}" srcOrd="0" destOrd="0" presId="urn:microsoft.com/office/officeart/2008/layout/VerticalCircleList"/>
    <dgm:cxn modelId="{DB03D86E-87E6-464D-B7AC-F557858E7819}" type="presParOf" srcId="{91255C10-37E5-4494-BFC1-394A5E481202}" destId="{4443D446-40FB-40CF-820F-9C1C261B38E5}" srcOrd="1" destOrd="0" presId="urn:microsoft.com/office/officeart/2008/layout/VerticalCircleList"/>
    <dgm:cxn modelId="{6787871B-DD78-4A28-8B7E-7C9D0DAD89B8}" type="presParOf" srcId="{91255C10-37E5-4494-BFC1-394A5E481202}" destId="{113608F3-FB4D-40F8-BB57-685DCEDACA3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72C585D-46C0-4A1E-B708-9FC2854874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0A16CCF-8A8F-468A-9DCB-BB00BC1DD6E2}">
      <dgm:prSet phldrT="[Text]"/>
      <dgm:spPr/>
      <dgm:t>
        <a:bodyPr/>
        <a:lstStyle/>
        <a:p>
          <a:r>
            <a:rPr lang="en-US" dirty="0" err="1"/>
            <a:t>Quanten</a:t>
          </a:r>
          <a:r>
            <a:rPr lang="en-US" dirty="0"/>
            <a:t>-Node </a:t>
          </a:r>
          <a:r>
            <a:rPr lang="en-US" dirty="0" err="1"/>
            <a:t>einrichten</a:t>
          </a:r>
          <a:endParaRPr lang="de-DE" dirty="0"/>
        </a:p>
      </dgm:t>
    </dgm:pt>
    <dgm:pt modelId="{33805B7A-95D7-438D-A535-B6D46DE5E357}" type="parTrans" cxnId="{C9ED7F3C-FEC4-49BC-8EDB-8F69EE0ED727}">
      <dgm:prSet/>
      <dgm:spPr/>
      <dgm:t>
        <a:bodyPr/>
        <a:lstStyle/>
        <a:p>
          <a:endParaRPr lang="de-DE"/>
        </a:p>
      </dgm:t>
    </dgm:pt>
    <dgm:pt modelId="{8696C9C6-41B0-47AE-8ECD-649520E3B9CC}" type="sibTrans" cxnId="{C9ED7F3C-FEC4-49BC-8EDB-8F69EE0ED727}">
      <dgm:prSet/>
      <dgm:spPr/>
      <dgm:t>
        <a:bodyPr/>
        <a:lstStyle/>
        <a:p>
          <a:endParaRPr lang="de-DE"/>
        </a:p>
      </dgm:t>
    </dgm:pt>
    <dgm:pt modelId="{2EB42EC9-8D22-4E55-94F9-F0305438E1E3}">
      <dgm:prSet phldrT="[Text]"/>
      <dgm:spPr/>
      <dgm:t>
        <a:bodyPr/>
        <a:lstStyle/>
        <a:p>
          <a:r>
            <a:rPr lang="de-DE" dirty="0"/>
            <a:t>Zielfunktion einstellen</a:t>
          </a:r>
        </a:p>
      </dgm:t>
    </dgm:pt>
    <dgm:pt modelId="{87C748EE-DDC5-46BD-9E56-5F2C194D6BD4}" type="parTrans" cxnId="{FFF7565C-9755-431B-8540-E9BCD3CC199B}">
      <dgm:prSet/>
      <dgm:spPr/>
      <dgm:t>
        <a:bodyPr/>
        <a:lstStyle/>
        <a:p>
          <a:endParaRPr lang="de-DE"/>
        </a:p>
      </dgm:t>
    </dgm:pt>
    <dgm:pt modelId="{9D002628-C8F0-44EC-939C-8C0C0AE80C34}" type="sibTrans" cxnId="{FFF7565C-9755-431B-8540-E9BCD3CC199B}">
      <dgm:prSet/>
      <dgm:spPr/>
      <dgm:t>
        <a:bodyPr/>
        <a:lstStyle/>
        <a:p>
          <a:endParaRPr lang="de-DE"/>
        </a:p>
      </dgm:t>
    </dgm:pt>
    <dgm:pt modelId="{6462ABB0-AE2B-424C-8809-239604447325}">
      <dgm:prSet/>
      <dgm:spPr/>
      <dgm:t>
        <a:bodyPr/>
        <a:lstStyle/>
        <a:p>
          <a:r>
            <a:rPr lang="de-DE" dirty="0"/>
            <a:t>Daten abrufen</a:t>
          </a:r>
        </a:p>
      </dgm:t>
    </dgm:pt>
    <dgm:pt modelId="{D58F5810-5165-444C-B0C7-A0CE75731F8F}" type="parTrans" cxnId="{00675E03-9652-43D9-9396-0666311F0F72}">
      <dgm:prSet/>
      <dgm:spPr/>
      <dgm:t>
        <a:bodyPr/>
        <a:lstStyle/>
        <a:p>
          <a:endParaRPr lang="de-DE"/>
        </a:p>
      </dgm:t>
    </dgm:pt>
    <dgm:pt modelId="{EF25C8AB-1EF3-4896-B05A-A595C2993CC3}" type="sibTrans" cxnId="{00675E03-9652-43D9-9396-0666311F0F72}">
      <dgm:prSet/>
      <dgm:spPr/>
      <dgm:t>
        <a:bodyPr/>
        <a:lstStyle/>
        <a:p>
          <a:endParaRPr lang="de-DE"/>
        </a:p>
      </dgm:t>
    </dgm:pt>
    <dgm:pt modelId="{913EE210-D0C4-4020-B0B1-ADBAD088608C}">
      <dgm:prSet/>
      <dgm:spPr/>
      <dgm:t>
        <a:bodyPr/>
        <a:lstStyle/>
        <a:p>
          <a:r>
            <a:rPr lang="de-DE" dirty="0"/>
            <a:t>Optimieren</a:t>
          </a:r>
        </a:p>
      </dgm:t>
    </dgm:pt>
    <dgm:pt modelId="{36282B5E-F0FE-44DD-9E0E-03D2E4CBEDA0}" type="parTrans" cxnId="{905CFC9F-5781-49AC-9744-92CBDED74961}">
      <dgm:prSet/>
      <dgm:spPr/>
      <dgm:t>
        <a:bodyPr/>
        <a:lstStyle/>
        <a:p>
          <a:endParaRPr lang="de-DE"/>
        </a:p>
      </dgm:t>
    </dgm:pt>
    <dgm:pt modelId="{01668FE3-4EB9-4212-B580-DC1EBD13A0BB}" type="sibTrans" cxnId="{905CFC9F-5781-49AC-9744-92CBDED74961}">
      <dgm:prSet/>
      <dgm:spPr/>
      <dgm:t>
        <a:bodyPr/>
        <a:lstStyle/>
        <a:p>
          <a:endParaRPr lang="de-DE"/>
        </a:p>
      </dgm:t>
    </dgm:pt>
    <dgm:pt modelId="{78F1D44C-4532-4629-9C34-11F9FCCB3BC4}" type="pres">
      <dgm:prSet presAssocID="{A72C585D-46C0-4A1E-B708-9FC285487474}" presName="diagram" presStyleCnt="0">
        <dgm:presLayoutVars>
          <dgm:dir/>
          <dgm:resizeHandles val="exact"/>
        </dgm:presLayoutVars>
      </dgm:prSet>
      <dgm:spPr/>
    </dgm:pt>
    <dgm:pt modelId="{2BA3ABFD-5C08-454C-AF6B-6C41F0DC97F8}" type="pres">
      <dgm:prSet presAssocID="{B0A16CCF-8A8F-468A-9DCB-BB00BC1DD6E2}" presName="node" presStyleLbl="node1" presStyleIdx="0" presStyleCnt="4">
        <dgm:presLayoutVars>
          <dgm:bulletEnabled val="1"/>
        </dgm:presLayoutVars>
      </dgm:prSet>
      <dgm:spPr/>
    </dgm:pt>
    <dgm:pt modelId="{A2541FD9-DBC9-46EC-BAD6-1C4716B643E0}" type="pres">
      <dgm:prSet presAssocID="{8696C9C6-41B0-47AE-8ECD-649520E3B9CC}" presName="sibTrans" presStyleLbl="sibTrans2D1" presStyleIdx="0" presStyleCnt="3"/>
      <dgm:spPr/>
    </dgm:pt>
    <dgm:pt modelId="{A33557AC-EBAD-4F61-9E2E-BEDAB6735D35}" type="pres">
      <dgm:prSet presAssocID="{8696C9C6-41B0-47AE-8ECD-649520E3B9CC}" presName="connectorText" presStyleLbl="sibTrans2D1" presStyleIdx="0" presStyleCnt="3"/>
      <dgm:spPr/>
    </dgm:pt>
    <dgm:pt modelId="{2C31A337-77FB-431A-AA3F-08862FD64F38}" type="pres">
      <dgm:prSet presAssocID="{2EB42EC9-8D22-4E55-94F9-F0305438E1E3}" presName="node" presStyleLbl="node1" presStyleIdx="1" presStyleCnt="4">
        <dgm:presLayoutVars>
          <dgm:bulletEnabled val="1"/>
        </dgm:presLayoutVars>
      </dgm:prSet>
      <dgm:spPr/>
    </dgm:pt>
    <dgm:pt modelId="{1E384722-AD46-4B22-8AFD-CCB485BB7C5C}" type="pres">
      <dgm:prSet presAssocID="{9D002628-C8F0-44EC-939C-8C0C0AE80C34}" presName="sibTrans" presStyleLbl="sibTrans2D1" presStyleIdx="1" presStyleCnt="3"/>
      <dgm:spPr/>
    </dgm:pt>
    <dgm:pt modelId="{F2289971-429B-4D06-A94D-C37B36FDED03}" type="pres">
      <dgm:prSet presAssocID="{9D002628-C8F0-44EC-939C-8C0C0AE80C34}" presName="connectorText" presStyleLbl="sibTrans2D1" presStyleIdx="1" presStyleCnt="3"/>
      <dgm:spPr/>
    </dgm:pt>
    <dgm:pt modelId="{23A2223F-13B0-46B3-A3E9-F69F82BB000D}" type="pres">
      <dgm:prSet presAssocID="{6462ABB0-AE2B-424C-8809-239604447325}" presName="node" presStyleLbl="node1" presStyleIdx="2" presStyleCnt="4">
        <dgm:presLayoutVars>
          <dgm:bulletEnabled val="1"/>
        </dgm:presLayoutVars>
      </dgm:prSet>
      <dgm:spPr/>
    </dgm:pt>
    <dgm:pt modelId="{7A7E0FD4-A495-40FB-B7CF-29095B909F8A}" type="pres">
      <dgm:prSet presAssocID="{EF25C8AB-1EF3-4896-B05A-A595C2993CC3}" presName="sibTrans" presStyleLbl="sibTrans2D1" presStyleIdx="2" presStyleCnt="3"/>
      <dgm:spPr/>
    </dgm:pt>
    <dgm:pt modelId="{E4478674-BAB7-4F61-B074-E6C43F275FEE}" type="pres">
      <dgm:prSet presAssocID="{EF25C8AB-1EF3-4896-B05A-A595C2993CC3}" presName="connectorText" presStyleLbl="sibTrans2D1" presStyleIdx="2" presStyleCnt="3"/>
      <dgm:spPr/>
    </dgm:pt>
    <dgm:pt modelId="{1CEBF3A4-EB7D-4F63-9FDB-1D719250E658}" type="pres">
      <dgm:prSet presAssocID="{913EE210-D0C4-4020-B0B1-ADBAD088608C}" presName="node" presStyleLbl="node1" presStyleIdx="3" presStyleCnt="4">
        <dgm:presLayoutVars>
          <dgm:bulletEnabled val="1"/>
        </dgm:presLayoutVars>
      </dgm:prSet>
      <dgm:spPr/>
    </dgm:pt>
  </dgm:ptLst>
  <dgm:cxnLst>
    <dgm:cxn modelId="{7C328301-1381-411E-896C-D08DF7CC10EC}" type="presOf" srcId="{EF25C8AB-1EF3-4896-B05A-A595C2993CC3}" destId="{E4478674-BAB7-4F61-B074-E6C43F275FEE}" srcOrd="1" destOrd="0" presId="urn:microsoft.com/office/officeart/2005/8/layout/process5"/>
    <dgm:cxn modelId="{00675E03-9652-43D9-9396-0666311F0F72}" srcId="{A72C585D-46C0-4A1E-B708-9FC285487474}" destId="{6462ABB0-AE2B-424C-8809-239604447325}" srcOrd="2" destOrd="0" parTransId="{D58F5810-5165-444C-B0C7-A0CE75731F8F}" sibTransId="{EF25C8AB-1EF3-4896-B05A-A595C2993CC3}"/>
    <dgm:cxn modelId="{6F1CF113-B4C0-4967-8B7B-0BEA4EF47E40}" type="presOf" srcId="{A72C585D-46C0-4A1E-B708-9FC285487474}" destId="{78F1D44C-4532-4629-9C34-11F9FCCB3BC4}" srcOrd="0" destOrd="0" presId="urn:microsoft.com/office/officeart/2005/8/layout/process5"/>
    <dgm:cxn modelId="{9169C21A-DE31-4E9F-B250-CE7F6E719E81}" type="presOf" srcId="{2EB42EC9-8D22-4E55-94F9-F0305438E1E3}" destId="{2C31A337-77FB-431A-AA3F-08862FD64F38}" srcOrd="0" destOrd="0" presId="urn:microsoft.com/office/officeart/2005/8/layout/process5"/>
    <dgm:cxn modelId="{3288721B-0C98-403D-A9DA-2A8FC51468B6}" type="presOf" srcId="{8696C9C6-41B0-47AE-8ECD-649520E3B9CC}" destId="{A2541FD9-DBC9-46EC-BAD6-1C4716B643E0}" srcOrd="0" destOrd="0" presId="urn:microsoft.com/office/officeart/2005/8/layout/process5"/>
    <dgm:cxn modelId="{B7C26A1E-DCC5-437C-8771-D8B32F2819AD}" type="presOf" srcId="{6462ABB0-AE2B-424C-8809-239604447325}" destId="{23A2223F-13B0-46B3-A3E9-F69F82BB000D}" srcOrd="0" destOrd="0" presId="urn:microsoft.com/office/officeart/2005/8/layout/process5"/>
    <dgm:cxn modelId="{C9ED7F3C-FEC4-49BC-8EDB-8F69EE0ED727}" srcId="{A72C585D-46C0-4A1E-B708-9FC285487474}" destId="{B0A16CCF-8A8F-468A-9DCB-BB00BC1DD6E2}" srcOrd="0" destOrd="0" parTransId="{33805B7A-95D7-438D-A535-B6D46DE5E357}" sibTransId="{8696C9C6-41B0-47AE-8ECD-649520E3B9CC}"/>
    <dgm:cxn modelId="{FFF7565C-9755-431B-8540-E9BCD3CC199B}" srcId="{A72C585D-46C0-4A1E-B708-9FC285487474}" destId="{2EB42EC9-8D22-4E55-94F9-F0305438E1E3}" srcOrd="1" destOrd="0" parTransId="{87C748EE-DDC5-46BD-9E56-5F2C194D6BD4}" sibTransId="{9D002628-C8F0-44EC-939C-8C0C0AE80C34}"/>
    <dgm:cxn modelId="{F4B42860-775E-44E6-9213-BD6A2BC03360}" type="presOf" srcId="{9D002628-C8F0-44EC-939C-8C0C0AE80C34}" destId="{1E384722-AD46-4B22-8AFD-CCB485BB7C5C}" srcOrd="0" destOrd="0" presId="urn:microsoft.com/office/officeart/2005/8/layout/process5"/>
    <dgm:cxn modelId="{CA638051-4EF7-43CC-A5E5-3C946C721FF4}" type="presOf" srcId="{B0A16CCF-8A8F-468A-9DCB-BB00BC1DD6E2}" destId="{2BA3ABFD-5C08-454C-AF6B-6C41F0DC97F8}" srcOrd="0" destOrd="0" presId="urn:microsoft.com/office/officeart/2005/8/layout/process5"/>
    <dgm:cxn modelId="{6B3ED67D-15C2-42EC-BF1E-FED779D7BAC5}" type="presOf" srcId="{9D002628-C8F0-44EC-939C-8C0C0AE80C34}" destId="{F2289971-429B-4D06-A94D-C37B36FDED03}" srcOrd="1" destOrd="0" presId="urn:microsoft.com/office/officeart/2005/8/layout/process5"/>
    <dgm:cxn modelId="{292B7E8F-C187-4F6F-ADC1-96EA8D89E99C}" type="presOf" srcId="{EF25C8AB-1EF3-4896-B05A-A595C2993CC3}" destId="{7A7E0FD4-A495-40FB-B7CF-29095B909F8A}" srcOrd="0" destOrd="0" presId="urn:microsoft.com/office/officeart/2005/8/layout/process5"/>
    <dgm:cxn modelId="{905CFC9F-5781-49AC-9744-92CBDED74961}" srcId="{A72C585D-46C0-4A1E-B708-9FC285487474}" destId="{913EE210-D0C4-4020-B0B1-ADBAD088608C}" srcOrd="3" destOrd="0" parTransId="{36282B5E-F0FE-44DD-9E0E-03D2E4CBEDA0}" sibTransId="{01668FE3-4EB9-4212-B580-DC1EBD13A0BB}"/>
    <dgm:cxn modelId="{43176CD2-F64D-4FC4-8CA4-BB8EA9F022E4}" type="presOf" srcId="{8696C9C6-41B0-47AE-8ECD-649520E3B9CC}" destId="{A33557AC-EBAD-4F61-9E2E-BEDAB6735D35}" srcOrd="1" destOrd="0" presId="urn:microsoft.com/office/officeart/2005/8/layout/process5"/>
    <dgm:cxn modelId="{591B72DA-6A69-4794-A808-71138404479D}" type="presOf" srcId="{913EE210-D0C4-4020-B0B1-ADBAD088608C}" destId="{1CEBF3A4-EB7D-4F63-9FDB-1D719250E658}" srcOrd="0" destOrd="0" presId="urn:microsoft.com/office/officeart/2005/8/layout/process5"/>
    <dgm:cxn modelId="{50873941-B777-4711-A960-956A3A54B22F}" type="presParOf" srcId="{78F1D44C-4532-4629-9C34-11F9FCCB3BC4}" destId="{2BA3ABFD-5C08-454C-AF6B-6C41F0DC97F8}" srcOrd="0" destOrd="0" presId="urn:microsoft.com/office/officeart/2005/8/layout/process5"/>
    <dgm:cxn modelId="{02756C2F-43B4-433D-B39B-342056BA2D3F}" type="presParOf" srcId="{78F1D44C-4532-4629-9C34-11F9FCCB3BC4}" destId="{A2541FD9-DBC9-46EC-BAD6-1C4716B643E0}" srcOrd="1" destOrd="0" presId="urn:microsoft.com/office/officeart/2005/8/layout/process5"/>
    <dgm:cxn modelId="{A1050E9A-28F4-4F70-A390-89644F67126F}" type="presParOf" srcId="{A2541FD9-DBC9-46EC-BAD6-1C4716B643E0}" destId="{A33557AC-EBAD-4F61-9E2E-BEDAB6735D35}" srcOrd="0" destOrd="0" presId="urn:microsoft.com/office/officeart/2005/8/layout/process5"/>
    <dgm:cxn modelId="{88478A2F-D518-46BF-B619-BC808D8821AC}" type="presParOf" srcId="{78F1D44C-4532-4629-9C34-11F9FCCB3BC4}" destId="{2C31A337-77FB-431A-AA3F-08862FD64F38}" srcOrd="2" destOrd="0" presId="urn:microsoft.com/office/officeart/2005/8/layout/process5"/>
    <dgm:cxn modelId="{9CBB38D7-B828-4D35-BEC6-AB4147E9F4CA}" type="presParOf" srcId="{78F1D44C-4532-4629-9C34-11F9FCCB3BC4}" destId="{1E384722-AD46-4B22-8AFD-CCB485BB7C5C}" srcOrd="3" destOrd="0" presId="urn:microsoft.com/office/officeart/2005/8/layout/process5"/>
    <dgm:cxn modelId="{5D612690-21AF-4EC8-889C-98AC834788F4}" type="presParOf" srcId="{1E384722-AD46-4B22-8AFD-CCB485BB7C5C}" destId="{F2289971-429B-4D06-A94D-C37B36FDED03}" srcOrd="0" destOrd="0" presId="urn:microsoft.com/office/officeart/2005/8/layout/process5"/>
    <dgm:cxn modelId="{3335749B-4C42-4F89-BDC2-6BD1844068B8}" type="presParOf" srcId="{78F1D44C-4532-4629-9C34-11F9FCCB3BC4}" destId="{23A2223F-13B0-46B3-A3E9-F69F82BB000D}" srcOrd="4" destOrd="0" presId="urn:microsoft.com/office/officeart/2005/8/layout/process5"/>
    <dgm:cxn modelId="{046E1E0F-9357-46DE-B505-03C49597C5D7}" type="presParOf" srcId="{78F1D44C-4532-4629-9C34-11F9FCCB3BC4}" destId="{7A7E0FD4-A495-40FB-B7CF-29095B909F8A}" srcOrd="5" destOrd="0" presId="urn:microsoft.com/office/officeart/2005/8/layout/process5"/>
    <dgm:cxn modelId="{79D153C0-BC0C-466C-A4D5-287C7188B764}" type="presParOf" srcId="{7A7E0FD4-A495-40FB-B7CF-29095B909F8A}" destId="{E4478674-BAB7-4F61-B074-E6C43F275FEE}" srcOrd="0" destOrd="0" presId="urn:microsoft.com/office/officeart/2005/8/layout/process5"/>
    <dgm:cxn modelId="{6BEB95CB-0ABC-4809-83BD-D67FEC99022E}" type="presParOf" srcId="{78F1D44C-4532-4629-9C34-11F9FCCB3BC4}" destId="{1CEBF3A4-EB7D-4F63-9FDB-1D719250E65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7F1CC7-4823-4493-BE4F-836A8F02FE5D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55F52350-9C88-4E1F-8999-D3EA939B2786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StrawberryFields</a:t>
          </a:r>
          <a:endParaRPr lang="de-DE" dirty="0">
            <a:solidFill>
              <a:schemeClr val="bg1"/>
            </a:solidFill>
          </a:endParaRPr>
        </a:p>
      </dgm:t>
    </dgm:pt>
    <dgm:pt modelId="{B12CA152-D4A5-472D-B57E-AD195019E53A}" type="parTrans" cxnId="{D937C140-287F-4FEE-ACA3-88F1E67A31ED}">
      <dgm:prSet/>
      <dgm:spPr/>
      <dgm:t>
        <a:bodyPr/>
        <a:lstStyle/>
        <a:p>
          <a:endParaRPr lang="de-DE"/>
        </a:p>
      </dgm:t>
    </dgm:pt>
    <dgm:pt modelId="{EE9309AE-E3EA-4899-B9EE-D016B5CC2684}" type="sibTrans" cxnId="{D937C140-287F-4FEE-ACA3-88F1E67A31ED}">
      <dgm:prSet/>
      <dgm:spPr/>
      <dgm:t>
        <a:bodyPr/>
        <a:lstStyle/>
        <a:p>
          <a:endParaRPr lang="de-DE"/>
        </a:p>
      </dgm:t>
    </dgm:pt>
    <dgm:pt modelId="{025AB4A8-CB8F-4683-B944-CEB071AB0D4F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PennyLane</a:t>
          </a:r>
          <a:endParaRPr lang="de-DE" dirty="0">
            <a:solidFill>
              <a:schemeClr val="bg1"/>
            </a:solidFill>
          </a:endParaRPr>
        </a:p>
      </dgm:t>
    </dgm:pt>
    <dgm:pt modelId="{523D14FA-4D8F-4CE3-9B8F-48D34E024B27}" type="parTrans" cxnId="{8F1676A3-7E5D-4C87-85F6-69EABD8F0BB5}">
      <dgm:prSet/>
      <dgm:spPr/>
      <dgm:t>
        <a:bodyPr/>
        <a:lstStyle/>
        <a:p>
          <a:endParaRPr lang="de-DE"/>
        </a:p>
      </dgm:t>
    </dgm:pt>
    <dgm:pt modelId="{8712B4E9-712F-40FE-83D5-3D26580D4BF3}" type="sibTrans" cxnId="{8F1676A3-7E5D-4C87-85F6-69EABD8F0BB5}">
      <dgm:prSet/>
      <dgm:spPr/>
      <dgm:t>
        <a:bodyPr/>
        <a:lstStyle/>
        <a:p>
          <a:endParaRPr lang="de-DE"/>
        </a:p>
      </dgm:t>
    </dgm:pt>
    <dgm:pt modelId="{56988689-C788-4D17-A294-EE0746D52CCE}" type="pres">
      <dgm:prSet presAssocID="{3A7F1CC7-4823-4493-BE4F-836A8F02FE5D}" presName="Name0" presStyleCnt="0">
        <dgm:presLayoutVars>
          <dgm:dir/>
        </dgm:presLayoutVars>
      </dgm:prSet>
      <dgm:spPr/>
    </dgm:pt>
    <dgm:pt modelId="{F7593334-A546-49D2-B2F2-FDD28D23E030}" type="pres">
      <dgm:prSet presAssocID="{55F52350-9C88-4E1F-8999-D3EA939B2786}" presName="noChildren" presStyleCnt="0"/>
      <dgm:spPr/>
    </dgm:pt>
    <dgm:pt modelId="{0E599A41-1B6B-4499-8A23-FD336C27F71D}" type="pres">
      <dgm:prSet presAssocID="{55F52350-9C88-4E1F-8999-D3EA939B2786}" presName="gap" presStyleCnt="0"/>
      <dgm:spPr/>
    </dgm:pt>
    <dgm:pt modelId="{AAB6A4ED-9B40-46A0-9E5E-4EFCF22C7312}" type="pres">
      <dgm:prSet presAssocID="{55F52350-9C88-4E1F-8999-D3EA939B2786}" presName="medCircle2" presStyleLbl="vennNode1" presStyleIdx="0" presStyleCnt="2"/>
      <dgm:spPr/>
    </dgm:pt>
    <dgm:pt modelId="{3AAE86E1-33A6-4FB2-8CF1-337F308A7CDD}" type="pres">
      <dgm:prSet presAssocID="{55F52350-9C88-4E1F-8999-D3EA939B2786}" presName="txLvlOnly1" presStyleLbl="revTx" presStyleIdx="0" presStyleCnt="2"/>
      <dgm:spPr/>
    </dgm:pt>
    <dgm:pt modelId="{91255C10-37E5-4494-BFC1-394A5E481202}" type="pres">
      <dgm:prSet presAssocID="{025AB4A8-CB8F-4683-B944-CEB071AB0D4F}" presName="noChildren" presStyleCnt="0"/>
      <dgm:spPr/>
    </dgm:pt>
    <dgm:pt modelId="{C5474E82-73EC-4005-9A3F-EE65BE66AA75}" type="pres">
      <dgm:prSet presAssocID="{025AB4A8-CB8F-4683-B944-CEB071AB0D4F}" presName="gap" presStyleCnt="0"/>
      <dgm:spPr/>
    </dgm:pt>
    <dgm:pt modelId="{4443D446-40FB-40CF-820F-9C1C261B38E5}" type="pres">
      <dgm:prSet presAssocID="{025AB4A8-CB8F-4683-B944-CEB071AB0D4F}" presName="medCircle2" presStyleLbl="vennNode1" presStyleIdx="1" presStyleCnt="2"/>
      <dgm:spPr/>
    </dgm:pt>
    <dgm:pt modelId="{113608F3-FB4D-40F8-BB57-685DCEDACA35}" type="pres">
      <dgm:prSet presAssocID="{025AB4A8-CB8F-4683-B944-CEB071AB0D4F}" presName="txLvlOnly1" presStyleLbl="revTx" presStyleIdx="1" presStyleCnt="2"/>
      <dgm:spPr/>
    </dgm:pt>
  </dgm:ptLst>
  <dgm:cxnLst>
    <dgm:cxn modelId="{A1435A1F-7E03-4CC8-BEC3-888859C9039B}" type="presOf" srcId="{3A7F1CC7-4823-4493-BE4F-836A8F02FE5D}" destId="{56988689-C788-4D17-A294-EE0746D52CCE}" srcOrd="0" destOrd="0" presId="urn:microsoft.com/office/officeart/2008/layout/VerticalCircleList"/>
    <dgm:cxn modelId="{D937C140-287F-4FEE-ACA3-88F1E67A31ED}" srcId="{3A7F1CC7-4823-4493-BE4F-836A8F02FE5D}" destId="{55F52350-9C88-4E1F-8999-D3EA939B2786}" srcOrd="0" destOrd="0" parTransId="{B12CA152-D4A5-472D-B57E-AD195019E53A}" sibTransId="{EE9309AE-E3EA-4899-B9EE-D016B5CC2684}"/>
    <dgm:cxn modelId="{3051944F-EA6E-4AF7-B937-C7FA16DF2A74}" type="presOf" srcId="{55F52350-9C88-4E1F-8999-D3EA939B2786}" destId="{3AAE86E1-33A6-4FB2-8CF1-337F308A7CDD}" srcOrd="0" destOrd="0" presId="urn:microsoft.com/office/officeart/2008/layout/VerticalCircleList"/>
    <dgm:cxn modelId="{8F1676A3-7E5D-4C87-85F6-69EABD8F0BB5}" srcId="{3A7F1CC7-4823-4493-BE4F-836A8F02FE5D}" destId="{025AB4A8-CB8F-4683-B944-CEB071AB0D4F}" srcOrd="1" destOrd="0" parTransId="{523D14FA-4D8F-4CE3-9B8F-48D34E024B27}" sibTransId="{8712B4E9-712F-40FE-83D5-3D26580D4BF3}"/>
    <dgm:cxn modelId="{1D49CBA8-5BF4-4E5D-9CA8-AF00EE7A757C}" type="presOf" srcId="{025AB4A8-CB8F-4683-B944-CEB071AB0D4F}" destId="{113608F3-FB4D-40F8-BB57-685DCEDACA35}" srcOrd="0" destOrd="0" presId="urn:microsoft.com/office/officeart/2008/layout/VerticalCircleList"/>
    <dgm:cxn modelId="{92F5A70D-314C-4FFF-A48A-7668B357C3DC}" type="presParOf" srcId="{56988689-C788-4D17-A294-EE0746D52CCE}" destId="{F7593334-A546-49D2-B2F2-FDD28D23E030}" srcOrd="0" destOrd="0" presId="urn:microsoft.com/office/officeart/2008/layout/VerticalCircleList"/>
    <dgm:cxn modelId="{DDE6B7B0-945C-4409-960B-12D0A1116CAF}" type="presParOf" srcId="{F7593334-A546-49D2-B2F2-FDD28D23E030}" destId="{0E599A41-1B6B-4499-8A23-FD336C27F71D}" srcOrd="0" destOrd="0" presId="urn:microsoft.com/office/officeart/2008/layout/VerticalCircleList"/>
    <dgm:cxn modelId="{57880B00-E146-4B8E-970E-33456A9D7551}" type="presParOf" srcId="{F7593334-A546-49D2-B2F2-FDD28D23E030}" destId="{AAB6A4ED-9B40-46A0-9E5E-4EFCF22C7312}" srcOrd="1" destOrd="0" presId="urn:microsoft.com/office/officeart/2008/layout/VerticalCircleList"/>
    <dgm:cxn modelId="{4D1ED85F-5A75-4551-97BC-8453850C4B07}" type="presParOf" srcId="{F7593334-A546-49D2-B2F2-FDD28D23E030}" destId="{3AAE86E1-33A6-4FB2-8CF1-337F308A7CDD}" srcOrd="2" destOrd="0" presId="urn:microsoft.com/office/officeart/2008/layout/VerticalCircleList"/>
    <dgm:cxn modelId="{B7C79EDD-9CD1-4B39-8C18-9AB1D8E85926}" type="presParOf" srcId="{56988689-C788-4D17-A294-EE0746D52CCE}" destId="{91255C10-37E5-4494-BFC1-394A5E481202}" srcOrd="1" destOrd="0" presId="urn:microsoft.com/office/officeart/2008/layout/VerticalCircleList"/>
    <dgm:cxn modelId="{832F7FC9-07D4-4C90-9ADE-CCC964DB179C}" type="presParOf" srcId="{91255C10-37E5-4494-BFC1-394A5E481202}" destId="{C5474E82-73EC-4005-9A3F-EE65BE66AA75}" srcOrd="0" destOrd="0" presId="urn:microsoft.com/office/officeart/2008/layout/VerticalCircleList"/>
    <dgm:cxn modelId="{DB03D86E-87E6-464D-B7AC-F557858E7819}" type="presParOf" srcId="{91255C10-37E5-4494-BFC1-394A5E481202}" destId="{4443D446-40FB-40CF-820F-9C1C261B38E5}" srcOrd="1" destOrd="0" presId="urn:microsoft.com/office/officeart/2008/layout/VerticalCircleList"/>
    <dgm:cxn modelId="{6787871B-DD78-4A28-8B7E-7C9D0DAD89B8}" type="presParOf" srcId="{91255C10-37E5-4494-BFC1-394A5E481202}" destId="{113608F3-FB4D-40F8-BB57-685DCEDACA3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3CACB5B-18E2-4735-8EB1-B735C93BD6C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468C56-21CE-41EC-863D-182CABDE82C2}">
      <dgm:prSet phldrT="[Text]"/>
      <dgm:spPr/>
      <dgm:t>
        <a:bodyPr/>
        <a:lstStyle/>
        <a:p>
          <a:r>
            <a:rPr lang="de-DE" dirty="0"/>
            <a:t>vortrainiertes Netzwerk erhalten</a:t>
          </a:r>
        </a:p>
      </dgm:t>
    </dgm:pt>
    <dgm:pt modelId="{DC4B5488-65EA-43EB-AB99-A005DA0D4C7F}" type="parTrans" cxnId="{363C3271-B95D-44DE-9E76-981C9BB0020C}">
      <dgm:prSet/>
      <dgm:spPr/>
      <dgm:t>
        <a:bodyPr/>
        <a:lstStyle/>
        <a:p>
          <a:endParaRPr lang="de-DE"/>
        </a:p>
      </dgm:t>
    </dgm:pt>
    <dgm:pt modelId="{1ECDB6FA-F27F-4CA0-9E7E-47172EF89153}" type="sibTrans" cxnId="{363C3271-B95D-44DE-9E76-981C9BB0020C}">
      <dgm:prSet/>
      <dgm:spPr/>
      <dgm:t>
        <a:bodyPr/>
        <a:lstStyle/>
        <a:p>
          <a:endParaRPr lang="de-DE"/>
        </a:p>
      </dgm:t>
    </dgm:pt>
    <dgm:pt modelId="{A95FEDC1-2200-4CD5-A62D-B04030FA19F1}">
      <dgm:prSet phldrT="[Text]"/>
      <dgm:spPr/>
      <dgm:t>
        <a:bodyPr/>
        <a:lstStyle/>
        <a:p>
          <a:r>
            <a:rPr lang="de-DE" dirty="0"/>
            <a:t>FC-Ebene durch Quantennetz ersetzen</a:t>
          </a:r>
        </a:p>
      </dgm:t>
    </dgm:pt>
    <dgm:pt modelId="{D21D7868-161A-4685-A1AC-F976D78E73F0}" type="parTrans" cxnId="{C2579889-0F5D-4DEE-A164-6CB81AEE1221}">
      <dgm:prSet/>
      <dgm:spPr/>
      <dgm:t>
        <a:bodyPr/>
        <a:lstStyle/>
        <a:p>
          <a:endParaRPr lang="de-DE"/>
        </a:p>
      </dgm:t>
    </dgm:pt>
    <dgm:pt modelId="{B4F3E438-2F77-4803-8D69-FF98564BFE64}" type="sibTrans" cxnId="{C2579889-0F5D-4DEE-A164-6CB81AEE1221}">
      <dgm:prSet/>
      <dgm:spPr/>
      <dgm:t>
        <a:bodyPr/>
        <a:lstStyle/>
        <a:p>
          <a:endParaRPr lang="de-DE"/>
        </a:p>
      </dgm:t>
    </dgm:pt>
    <dgm:pt modelId="{2D8D70A7-60EB-43D0-90D2-80EC49F7CF2D}">
      <dgm:prSet phldrT="[Text]"/>
      <dgm:spPr/>
      <dgm:t>
        <a:bodyPr/>
        <a:lstStyle/>
        <a:p>
          <a:r>
            <a:rPr lang="de-DE" dirty="0"/>
            <a:t>Daten abrufen</a:t>
          </a:r>
        </a:p>
      </dgm:t>
    </dgm:pt>
    <dgm:pt modelId="{54F8E251-B8E5-4522-BE1A-D021B3D39B74}" type="parTrans" cxnId="{8524AF2B-3771-41DA-BFC6-D4F7519AADCF}">
      <dgm:prSet/>
      <dgm:spPr/>
      <dgm:t>
        <a:bodyPr/>
        <a:lstStyle/>
        <a:p>
          <a:endParaRPr lang="de-DE"/>
        </a:p>
      </dgm:t>
    </dgm:pt>
    <dgm:pt modelId="{F36674F5-D4F8-40B9-BE47-FEACA637FEED}" type="sibTrans" cxnId="{8524AF2B-3771-41DA-BFC6-D4F7519AADCF}">
      <dgm:prSet/>
      <dgm:spPr/>
      <dgm:t>
        <a:bodyPr/>
        <a:lstStyle/>
        <a:p>
          <a:endParaRPr lang="de-DE"/>
        </a:p>
      </dgm:t>
    </dgm:pt>
    <dgm:pt modelId="{5334BFF5-C766-4514-BD72-F6489586BE19}">
      <dgm:prSet phldrT="[Text]"/>
      <dgm:spPr/>
      <dgm:t>
        <a:bodyPr/>
        <a:lstStyle/>
        <a:p>
          <a:r>
            <a:rPr lang="en-US" dirty="0" err="1"/>
            <a:t>Quanten-netz</a:t>
          </a:r>
          <a:r>
            <a:rPr lang="en-US" dirty="0"/>
            <a:t> </a:t>
          </a:r>
          <a:r>
            <a:rPr lang="en-US" dirty="0" err="1"/>
            <a:t>trainieren</a:t>
          </a:r>
          <a:endParaRPr lang="de-DE" dirty="0"/>
        </a:p>
      </dgm:t>
    </dgm:pt>
    <dgm:pt modelId="{49708735-27B2-4818-A694-FCDD6B87ED1C}" type="parTrans" cxnId="{37D6038B-BEF8-4251-AF30-3B20FF8DC115}">
      <dgm:prSet/>
      <dgm:spPr/>
      <dgm:t>
        <a:bodyPr/>
        <a:lstStyle/>
        <a:p>
          <a:endParaRPr lang="de-DE"/>
        </a:p>
      </dgm:t>
    </dgm:pt>
    <dgm:pt modelId="{616168C3-9F24-48D9-AABE-E355F222F90E}" type="sibTrans" cxnId="{37D6038B-BEF8-4251-AF30-3B20FF8DC115}">
      <dgm:prSet/>
      <dgm:spPr/>
      <dgm:t>
        <a:bodyPr/>
        <a:lstStyle/>
        <a:p>
          <a:endParaRPr lang="de-DE"/>
        </a:p>
      </dgm:t>
    </dgm:pt>
    <dgm:pt modelId="{72163DF3-8594-4FFF-8AE6-F2FE2F3DA016}">
      <dgm:prSet phldrT="[Text]"/>
      <dgm:spPr/>
      <dgm:t>
        <a:bodyPr/>
        <a:lstStyle/>
        <a:p>
          <a:r>
            <a:rPr lang="en-US" dirty="0"/>
            <a:t>Hyper-Parameter </a:t>
          </a:r>
          <a:r>
            <a:rPr lang="en-US" dirty="0" err="1"/>
            <a:t>einstellen</a:t>
          </a:r>
          <a:endParaRPr lang="de-DE" dirty="0"/>
        </a:p>
      </dgm:t>
    </dgm:pt>
    <dgm:pt modelId="{D3137B04-021B-4AC0-8D75-656A5831B054}" type="parTrans" cxnId="{CDDED598-83B8-420E-8F2E-EEF38FC16A6C}">
      <dgm:prSet/>
      <dgm:spPr/>
      <dgm:t>
        <a:bodyPr/>
        <a:lstStyle/>
        <a:p>
          <a:endParaRPr lang="de-DE"/>
        </a:p>
      </dgm:t>
    </dgm:pt>
    <dgm:pt modelId="{3086D35F-AB3F-4D83-A239-3990112A3520}" type="sibTrans" cxnId="{CDDED598-83B8-420E-8F2E-EEF38FC16A6C}">
      <dgm:prSet/>
      <dgm:spPr/>
      <dgm:t>
        <a:bodyPr/>
        <a:lstStyle/>
        <a:p>
          <a:endParaRPr lang="de-DE"/>
        </a:p>
      </dgm:t>
    </dgm:pt>
    <dgm:pt modelId="{4C88250A-6A25-401F-8528-AA0841F5149A}">
      <dgm:prSet phldrT="[Text]"/>
      <dgm:spPr/>
      <dgm:t>
        <a:bodyPr/>
        <a:lstStyle/>
        <a:p>
          <a:r>
            <a:rPr lang="en-US" dirty="0" err="1"/>
            <a:t>Gewicht</a:t>
          </a:r>
          <a:r>
            <a:rPr lang="en-US" dirty="0"/>
            <a:t> des </a:t>
          </a:r>
          <a:r>
            <a:rPr lang="de-DE" dirty="0"/>
            <a:t>vortrainierten Netzes</a:t>
          </a:r>
          <a:r>
            <a:rPr lang="en-US" dirty="0"/>
            <a:t> </a:t>
          </a:r>
          <a:r>
            <a:rPr lang="en-US" dirty="0" err="1"/>
            <a:t>fixieren</a:t>
          </a:r>
          <a:endParaRPr lang="de-DE" dirty="0"/>
        </a:p>
      </dgm:t>
    </dgm:pt>
    <dgm:pt modelId="{4C424045-21B5-4BB6-9100-9D06B92BA029}" type="parTrans" cxnId="{F6871E30-067F-4D1C-A690-6A622E6EB8CC}">
      <dgm:prSet/>
      <dgm:spPr/>
      <dgm:t>
        <a:bodyPr/>
        <a:lstStyle/>
        <a:p>
          <a:endParaRPr lang="de-DE"/>
        </a:p>
      </dgm:t>
    </dgm:pt>
    <dgm:pt modelId="{E034B802-7BC4-4C6C-88C1-3867463D70CE}" type="sibTrans" cxnId="{F6871E30-067F-4D1C-A690-6A622E6EB8CC}">
      <dgm:prSet/>
      <dgm:spPr/>
      <dgm:t>
        <a:bodyPr/>
        <a:lstStyle/>
        <a:p>
          <a:endParaRPr lang="de-DE"/>
        </a:p>
      </dgm:t>
    </dgm:pt>
    <dgm:pt modelId="{1C802C8C-F45C-4260-9927-B2A6DB319E88}" type="pres">
      <dgm:prSet presAssocID="{93CACB5B-18E2-4735-8EB1-B735C93BD6CD}" presName="diagram" presStyleCnt="0">
        <dgm:presLayoutVars>
          <dgm:dir/>
          <dgm:resizeHandles val="exact"/>
        </dgm:presLayoutVars>
      </dgm:prSet>
      <dgm:spPr/>
    </dgm:pt>
    <dgm:pt modelId="{7243038C-C3AA-46C0-8FF0-7E6BE8FA37DF}" type="pres">
      <dgm:prSet presAssocID="{66468C56-21CE-41EC-863D-182CABDE82C2}" presName="node" presStyleLbl="node1" presStyleIdx="0" presStyleCnt="6">
        <dgm:presLayoutVars>
          <dgm:bulletEnabled val="1"/>
        </dgm:presLayoutVars>
      </dgm:prSet>
      <dgm:spPr/>
    </dgm:pt>
    <dgm:pt modelId="{6B5E2DB1-EBB2-4831-80A2-C6D937090A3B}" type="pres">
      <dgm:prSet presAssocID="{1ECDB6FA-F27F-4CA0-9E7E-47172EF89153}" presName="sibTrans" presStyleLbl="sibTrans2D1" presStyleIdx="0" presStyleCnt="5"/>
      <dgm:spPr/>
    </dgm:pt>
    <dgm:pt modelId="{7A272B55-DF73-42BA-A427-E07863B871F3}" type="pres">
      <dgm:prSet presAssocID="{1ECDB6FA-F27F-4CA0-9E7E-47172EF89153}" presName="connectorText" presStyleLbl="sibTrans2D1" presStyleIdx="0" presStyleCnt="5"/>
      <dgm:spPr/>
    </dgm:pt>
    <dgm:pt modelId="{05B0CD62-B371-43EE-9B78-F044770F83B0}" type="pres">
      <dgm:prSet presAssocID="{A95FEDC1-2200-4CD5-A62D-B04030FA19F1}" presName="node" presStyleLbl="node1" presStyleIdx="1" presStyleCnt="6">
        <dgm:presLayoutVars>
          <dgm:bulletEnabled val="1"/>
        </dgm:presLayoutVars>
      </dgm:prSet>
      <dgm:spPr/>
    </dgm:pt>
    <dgm:pt modelId="{9058C93A-085D-4B73-A30E-F01C7584CB64}" type="pres">
      <dgm:prSet presAssocID="{B4F3E438-2F77-4803-8D69-FF98564BFE64}" presName="sibTrans" presStyleLbl="sibTrans2D1" presStyleIdx="1" presStyleCnt="5"/>
      <dgm:spPr/>
    </dgm:pt>
    <dgm:pt modelId="{91BEDB36-FDCA-4347-B9D0-159FB4CFCC2B}" type="pres">
      <dgm:prSet presAssocID="{B4F3E438-2F77-4803-8D69-FF98564BFE64}" presName="connectorText" presStyleLbl="sibTrans2D1" presStyleIdx="1" presStyleCnt="5"/>
      <dgm:spPr/>
    </dgm:pt>
    <dgm:pt modelId="{47C132EA-CCA5-4345-B86B-410FBED02BB3}" type="pres">
      <dgm:prSet presAssocID="{2D8D70A7-60EB-43D0-90D2-80EC49F7CF2D}" presName="node" presStyleLbl="node1" presStyleIdx="2" presStyleCnt="6">
        <dgm:presLayoutVars>
          <dgm:bulletEnabled val="1"/>
        </dgm:presLayoutVars>
      </dgm:prSet>
      <dgm:spPr/>
    </dgm:pt>
    <dgm:pt modelId="{EFE5ED32-CA02-4F0D-8829-F1332FC5620B}" type="pres">
      <dgm:prSet presAssocID="{F36674F5-D4F8-40B9-BE47-FEACA637FEED}" presName="sibTrans" presStyleLbl="sibTrans2D1" presStyleIdx="2" presStyleCnt="5"/>
      <dgm:spPr/>
    </dgm:pt>
    <dgm:pt modelId="{1C395212-0653-4E61-ABA0-4DE5FE6A7987}" type="pres">
      <dgm:prSet presAssocID="{F36674F5-D4F8-40B9-BE47-FEACA637FEED}" presName="connectorText" presStyleLbl="sibTrans2D1" presStyleIdx="2" presStyleCnt="5"/>
      <dgm:spPr/>
    </dgm:pt>
    <dgm:pt modelId="{A5DAEE6A-BBAA-4CEF-9F88-2757C7046B99}" type="pres">
      <dgm:prSet presAssocID="{72163DF3-8594-4FFF-8AE6-F2FE2F3DA016}" presName="node" presStyleLbl="node1" presStyleIdx="3" presStyleCnt="6">
        <dgm:presLayoutVars>
          <dgm:bulletEnabled val="1"/>
        </dgm:presLayoutVars>
      </dgm:prSet>
      <dgm:spPr/>
    </dgm:pt>
    <dgm:pt modelId="{2183C58A-C382-4BA4-B2A6-F315B0E42B71}" type="pres">
      <dgm:prSet presAssocID="{3086D35F-AB3F-4D83-A239-3990112A3520}" presName="sibTrans" presStyleLbl="sibTrans2D1" presStyleIdx="3" presStyleCnt="5"/>
      <dgm:spPr/>
    </dgm:pt>
    <dgm:pt modelId="{BF1C1B48-ADFC-4838-A722-71A108963DA2}" type="pres">
      <dgm:prSet presAssocID="{3086D35F-AB3F-4D83-A239-3990112A3520}" presName="connectorText" presStyleLbl="sibTrans2D1" presStyleIdx="3" presStyleCnt="5"/>
      <dgm:spPr/>
    </dgm:pt>
    <dgm:pt modelId="{6EE593AC-F695-4F09-8D12-704B5A99C8EA}" type="pres">
      <dgm:prSet presAssocID="{4C88250A-6A25-401F-8528-AA0841F5149A}" presName="node" presStyleLbl="node1" presStyleIdx="4" presStyleCnt="6">
        <dgm:presLayoutVars>
          <dgm:bulletEnabled val="1"/>
        </dgm:presLayoutVars>
      </dgm:prSet>
      <dgm:spPr/>
    </dgm:pt>
    <dgm:pt modelId="{1106623D-9989-4181-8693-DE40BDF5297E}" type="pres">
      <dgm:prSet presAssocID="{E034B802-7BC4-4C6C-88C1-3867463D70CE}" presName="sibTrans" presStyleLbl="sibTrans2D1" presStyleIdx="4" presStyleCnt="5"/>
      <dgm:spPr/>
    </dgm:pt>
    <dgm:pt modelId="{FD3074D5-2E90-44BA-9643-B83BD70C92B0}" type="pres">
      <dgm:prSet presAssocID="{E034B802-7BC4-4C6C-88C1-3867463D70CE}" presName="connectorText" presStyleLbl="sibTrans2D1" presStyleIdx="4" presStyleCnt="5"/>
      <dgm:spPr/>
    </dgm:pt>
    <dgm:pt modelId="{813FC12E-0905-409F-8FB1-4249FA0B6333}" type="pres">
      <dgm:prSet presAssocID="{5334BFF5-C766-4514-BD72-F6489586BE19}" presName="node" presStyleLbl="node1" presStyleIdx="5" presStyleCnt="6">
        <dgm:presLayoutVars>
          <dgm:bulletEnabled val="1"/>
        </dgm:presLayoutVars>
      </dgm:prSet>
      <dgm:spPr/>
    </dgm:pt>
  </dgm:ptLst>
  <dgm:cxnLst>
    <dgm:cxn modelId="{56840806-A8EE-4738-B358-400642AFFC1D}" type="presOf" srcId="{3086D35F-AB3F-4D83-A239-3990112A3520}" destId="{BF1C1B48-ADFC-4838-A722-71A108963DA2}" srcOrd="1" destOrd="0" presId="urn:microsoft.com/office/officeart/2005/8/layout/process5"/>
    <dgm:cxn modelId="{07871210-ADA2-4AF5-AA31-DC7694C627F6}" type="presOf" srcId="{1ECDB6FA-F27F-4CA0-9E7E-47172EF89153}" destId="{6B5E2DB1-EBB2-4831-80A2-C6D937090A3B}" srcOrd="0" destOrd="0" presId="urn:microsoft.com/office/officeart/2005/8/layout/process5"/>
    <dgm:cxn modelId="{12893C1C-11BD-4FFA-B682-9850A854751B}" type="presOf" srcId="{5334BFF5-C766-4514-BD72-F6489586BE19}" destId="{813FC12E-0905-409F-8FB1-4249FA0B6333}" srcOrd="0" destOrd="0" presId="urn:microsoft.com/office/officeart/2005/8/layout/process5"/>
    <dgm:cxn modelId="{6D84BD23-3FA8-4D21-9B05-8246B6A7A118}" type="presOf" srcId="{F36674F5-D4F8-40B9-BE47-FEACA637FEED}" destId="{EFE5ED32-CA02-4F0D-8829-F1332FC5620B}" srcOrd="0" destOrd="0" presId="urn:microsoft.com/office/officeart/2005/8/layout/process5"/>
    <dgm:cxn modelId="{8524AF2B-3771-41DA-BFC6-D4F7519AADCF}" srcId="{93CACB5B-18E2-4735-8EB1-B735C93BD6CD}" destId="{2D8D70A7-60EB-43D0-90D2-80EC49F7CF2D}" srcOrd="2" destOrd="0" parTransId="{54F8E251-B8E5-4522-BE1A-D021B3D39B74}" sibTransId="{F36674F5-D4F8-40B9-BE47-FEACA637FEED}"/>
    <dgm:cxn modelId="{F6871E30-067F-4D1C-A690-6A622E6EB8CC}" srcId="{93CACB5B-18E2-4735-8EB1-B735C93BD6CD}" destId="{4C88250A-6A25-401F-8528-AA0841F5149A}" srcOrd="4" destOrd="0" parTransId="{4C424045-21B5-4BB6-9100-9D06B92BA029}" sibTransId="{E034B802-7BC4-4C6C-88C1-3867463D70CE}"/>
    <dgm:cxn modelId="{88C38B4B-865F-4487-A18A-F7C223E04374}" type="presOf" srcId="{93CACB5B-18E2-4735-8EB1-B735C93BD6CD}" destId="{1C802C8C-F45C-4260-9927-B2A6DB319E88}" srcOrd="0" destOrd="0" presId="urn:microsoft.com/office/officeart/2005/8/layout/process5"/>
    <dgm:cxn modelId="{8252454E-69D2-4EE8-B23D-00DE174434E5}" type="presOf" srcId="{A95FEDC1-2200-4CD5-A62D-B04030FA19F1}" destId="{05B0CD62-B371-43EE-9B78-F044770F83B0}" srcOrd="0" destOrd="0" presId="urn:microsoft.com/office/officeart/2005/8/layout/process5"/>
    <dgm:cxn modelId="{363C3271-B95D-44DE-9E76-981C9BB0020C}" srcId="{93CACB5B-18E2-4735-8EB1-B735C93BD6CD}" destId="{66468C56-21CE-41EC-863D-182CABDE82C2}" srcOrd="0" destOrd="0" parTransId="{DC4B5488-65EA-43EB-AB99-A005DA0D4C7F}" sibTransId="{1ECDB6FA-F27F-4CA0-9E7E-47172EF89153}"/>
    <dgm:cxn modelId="{C2579889-0F5D-4DEE-A164-6CB81AEE1221}" srcId="{93CACB5B-18E2-4735-8EB1-B735C93BD6CD}" destId="{A95FEDC1-2200-4CD5-A62D-B04030FA19F1}" srcOrd="1" destOrd="0" parTransId="{D21D7868-161A-4685-A1AC-F976D78E73F0}" sibTransId="{B4F3E438-2F77-4803-8D69-FF98564BFE64}"/>
    <dgm:cxn modelId="{37D6038B-BEF8-4251-AF30-3B20FF8DC115}" srcId="{93CACB5B-18E2-4735-8EB1-B735C93BD6CD}" destId="{5334BFF5-C766-4514-BD72-F6489586BE19}" srcOrd="5" destOrd="0" parTransId="{49708735-27B2-4818-A694-FCDD6B87ED1C}" sibTransId="{616168C3-9F24-48D9-AABE-E355F222F90E}"/>
    <dgm:cxn modelId="{70D6D093-751A-4A08-8602-46CB82DA5403}" type="presOf" srcId="{3086D35F-AB3F-4D83-A239-3990112A3520}" destId="{2183C58A-C382-4BA4-B2A6-F315B0E42B71}" srcOrd="0" destOrd="0" presId="urn:microsoft.com/office/officeart/2005/8/layout/process5"/>
    <dgm:cxn modelId="{CDDED598-83B8-420E-8F2E-EEF38FC16A6C}" srcId="{93CACB5B-18E2-4735-8EB1-B735C93BD6CD}" destId="{72163DF3-8594-4FFF-8AE6-F2FE2F3DA016}" srcOrd="3" destOrd="0" parTransId="{D3137B04-021B-4AC0-8D75-656A5831B054}" sibTransId="{3086D35F-AB3F-4D83-A239-3990112A3520}"/>
    <dgm:cxn modelId="{B18327A2-3E4D-4649-A960-4ACA6349B81A}" type="presOf" srcId="{66468C56-21CE-41EC-863D-182CABDE82C2}" destId="{7243038C-C3AA-46C0-8FF0-7E6BE8FA37DF}" srcOrd="0" destOrd="0" presId="urn:microsoft.com/office/officeart/2005/8/layout/process5"/>
    <dgm:cxn modelId="{4EA0F3A3-E3C6-4889-B52D-4B34BB25CABF}" type="presOf" srcId="{72163DF3-8594-4FFF-8AE6-F2FE2F3DA016}" destId="{A5DAEE6A-BBAA-4CEF-9F88-2757C7046B99}" srcOrd="0" destOrd="0" presId="urn:microsoft.com/office/officeart/2005/8/layout/process5"/>
    <dgm:cxn modelId="{051233B3-FB67-42D8-84D3-BC5321E8597D}" type="presOf" srcId="{1ECDB6FA-F27F-4CA0-9E7E-47172EF89153}" destId="{7A272B55-DF73-42BA-A427-E07863B871F3}" srcOrd="1" destOrd="0" presId="urn:microsoft.com/office/officeart/2005/8/layout/process5"/>
    <dgm:cxn modelId="{FE6E5CB8-24D2-45AB-A34B-52AF0B3C1B2D}" type="presOf" srcId="{E034B802-7BC4-4C6C-88C1-3867463D70CE}" destId="{FD3074D5-2E90-44BA-9643-B83BD70C92B0}" srcOrd="1" destOrd="0" presId="urn:microsoft.com/office/officeart/2005/8/layout/process5"/>
    <dgm:cxn modelId="{6A55C3C8-58A3-4BEA-8375-7497CF8A9E62}" type="presOf" srcId="{B4F3E438-2F77-4803-8D69-FF98564BFE64}" destId="{9058C93A-085D-4B73-A30E-F01C7584CB64}" srcOrd="0" destOrd="0" presId="urn:microsoft.com/office/officeart/2005/8/layout/process5"/>
    <dgm:cxn modelId="{3C05A3D3-8750-4BF1-8A1C-F054CE7E8F3F}" type="presOf" srcId="{2D8D70A7-60EB-43D0-90D2-80EC49F7CF2D}" destId="{47C132EA-CCA5-4345-B86B-410FBED02BB3}" srcOrd="0" destOrd="0" presId="urn:microsoft.com/office/officeart/2005/8/layout/process5"/>
    <dgm:cxn modelId="{6F610BE2-EB4A-498D-ABFD-2FD5B1053013}" type="presOf" srcId="{B4F3E438-2F77-4803-8D69-FF98564BFE64}" destId="{91BEDB36-FDCA-4347-B9D0-159FB4CFCC2B}" srcOrd="1" destOrd="0" presId="urn:microsoft.com/office/officeart/2005/8/layout/process5"/>
    <dgm:cxn modelId="{00E017E5-5278-4687-8B28-5EE31954F3C4}" type="presOf" srcId="{F36674F5-D4F8-40B9-BE47-FEACA637FEED}" destId="{1C395212-0653-4E61-ABA0-4DE5FE6A7987}" srcOrd="1" destOrd="0" presId="urn:microsoft.com/office/officeart/2005/8/layout/process5"/>
    <dgm:cxn modelId="{FA0331E7-32C6-41F5-A93E-4DE41C0E802F}" type="presOf" srcId="{E034B802-7BC4-4C6C-88C1-3867463D70CE}" destId="{1106623D-9989-4181-8693-DE40BDF5297E}" srcOrd="0" destOrd="0" presId="urn:microsoft.com/office/officeart/2005/8/layout/process5"/>
    <dgm:cxn modelId="{0853E4F9-A717-4033-ACE2-90B2DB20040C}" type="presOf" srcId="{4C88250A-6A25-401F-8528-AA0841F5149A}" destId="{6EE593AC-F695-4F09-8D12-704B5A99C8EA}" srcOrd="0" destOrd="0" presId="urn:microsoft.com/office/officeart/2005/8/layout/process5"/>
    <dgm:cxn modelId="{4AEC534D-6F1F-47FD-90AC-22536C7A38CD}" type="presParOf" srcId="{1C802C8C-F45C-4260-9927-B2A6DB319E88}" destId="{7243038C-C3AA-46C0-8FF0-7E6BE8FA37DF}" srcOrd="0" destOrd="0" presId="urn:microsoft.com/office/officeart/2005/8/layout/process5"/>
    <dgm:cxn modelId="{F8CCEFB3-A399-418E-88CF-BFE9350E4076}" type="presParOf" srcId="{1C802C8C-F45C-4260-9927-B2A6DB319E88}" destId="{6B5E2DB1-EBB2-4831-80A2-C6D937090A3B}" srcOrd="1" destOrd="0" presId="urn:microsoft.com/office/officeart/2005/8/layout/process5"/>
    <dgm:cxn modelId="{CADAEA36-C903-4874-98BA-59D0F0C98BE0}" type="presParOf" srcId="{6B5E2DB1-EBB2-4831-80A2-C6D937090A3B}" destId="{7A272B55-DF73-42BA-A427-E07863B871F3}" srcOrd="0" destOrd="0" presId="urn:microsoft.com/office/officeart/2005/8/layout/process5"/>
    <dgm:cxn modelId="{0111155C-1531-476C-B892-5133BD4DA57B}" type="presParOf" srcId="{1C802C8C-F45C-4260-9927-B2A6DB319E88}" destId="{05B0CD62-B371-43EE-9B78-F044770F83B0}" srcOrd="2" destOrd="0" presId="urn:microsoft.com/office/officeart/2005/8/layout/process5"/>
    <dgm:cxn modelId="{2D4F46A3-426E-4D21-907D-355CA844963B}" type="presParOf" srcId="{1C802C8C-F45C-4260-9927-B2A6DB319E88}" destId="{9058C93A-085D-4B73-A30E-F01C7584CB64}" srcOrd="3" destOrd="0" presId="urn:microsoft.com/office/officeart/2005/8/layout/process5"/>
    <dgm:cxn modelId="{799A154F-D8AB-451C-85D2-600A1C0DA8C1}" type="presParOf" srcId="{9058C93A-085D-4B73-A30E-F01C7584CB64}" destId="{91BEDB36-FDCA-4347-B9D0-159FB4CFCC2B}" srcOrd="0" destOrd="0" presId="urn:microsoft.com/office/officeart/2005/8/layout/process5"/>
    <dgm:cxn modelId="{19B980BA-E865-4F22-983F-E0FBD7AF3E8D}" type="presParOf" srcId="{1C802C8C-F45C-4260-9927-B2A6DB319E88}" destId="{47C132EA-CCA5-4345-B86B-410FBED02BB3}" srcOrd="4" destOrd="0" presId="urn:microsoft.com/office/officeart/2005/8/layout/process5"/>
    <dgm:cxn modelId="{57870180-C7C3-4C77-AF6A-0096E2B19DDA}" type="presParOf" srcId="{1C802C8C-F45C-4260-9927-B2A6DB319E88}" destId="{EFE5ED32-CA02-4F0D-8829-F1332FC5620B}" srcOrd="5" destOrd="0" presId="urn:microsoft.com/office/officeart/2005/8/layout/process5"/>
    <dgm:cxn modelId="{AA59F721-AE82-4733-9098-173BB2637636}" type="presParOf" srcId="{EFE5ED32-CA02-4F0D-8829-F1332FC5620B}" destId="{1C395212-0653-4E61-ABA0-4DE5FE6A7987}" srcOrd="0" destOrd="0" presId="urn:microsoft.com/office/officeart/2005/8/layout/process5"/>
    <dgm:cxn modelId="{9B859985-50AA-4E9B-B99E-FA5F893D539C}" type="presParOf" srcId="{1C802C8C-F45C-4260-9927-B2A6DB319E88}" destId="{A5DAEE6A-BBAA-4CEF-9F88-2757C7046B99}" srcOrd="6" destOrd="0" presId="urn:microsoft.com/office/officeart/2005/8/layout/process5"/>
    <dgm:cxn modelId="{B0A7EA18-3F9B-4006-AFBA-25E6DEFC4FC2}" type="presParOf" srcId="{1C802C8C-F45C-4260-9927-B2A6DB319E88}" destId="{2183C58A-C382-4BA4-B2A6-F315B0E42B71}" srcOrd="7" destOrd="0" presId="urn:microsoft.com/office/officeart/2005/8/layout/process5"/>
    <dgm:cxn modelId="{6E05133E-0387-4FBC-A324-7EE30B3FBDA8}" type="presParOf" srcId="{2183C58A-C382-4BA4-B2A6-F315B0E42B71}" destId="{BF1C1B48-ADFC-4838-A722-71A108963DA2}" srcOrd="0" destOrd="0" presId="urn:microsoft.com/office/officeart/2005/8/layout/process5"/>
    <dgm:cxn modelId="{03051BAA-7DD6-4AAE-9262-6D302A605753}" type="presParOf" srcId="{1C802C8C-F45C-4260-9927-B2A6DB319E88}" destId="{6EE593AC-F695-4F09-8D12-704B5A99C8EA}" srcOrd="8" destOrd="0" presId="urn:microsoft.com/office/officeart/2005/8/layout/process5"/>
    <dgm:cxn modelId="{0B6E3CC1-7330-420C-BFDE-9BBC3E34C949}" type="presParOf" srcId="{1C802C8C-F45C-4260-9927-B2A6DB319E88}" destId="{1106623D-9989-4181-8693-DE40BDF5297E}" srcOrd="9" destOrd="0" presId="urn:microsoft.com/office/officeart/2005/8/layout/process5"/>
    <dgm:cxn modelId="{F992A61C-EC03-4B1B-B608-31F715D6AABD}" type="presParOf" srcId="{1106623D-9989-4181-8693-DE40BDF5297E}" destId="{FD3074D5-2E90-44BA-9643-B83BD70C92B0}" srcOrd="0" destOrd="0" presId="urn:microsoft.com/office/officeart/2005/8/layout/process5"/>
    <dgm:cxn modelId="{563F579B-3556-4C88-9F79-88686A9C23A3}" type="presParOf" srcId="{1C802C8C-F45C-4260-9927-B2A6DB319E88}" destId="{813FC12E-0905-409F-8FB1-4249FA0B633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7F1CC7-4823-4493-BE4F-836A8F02FE5D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55F52350-9C88-4E1F-8999-D3EA939B2786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PyTorch</a:t>
          </a:r>
          <a:endParaRPr lang="de-DE" dirty="0">
            <a:solidFill>
              <a:schemeClr val="bg1"/>
            </a:solidFill>
          </a:endParaRPr>
        </a:p>
      </dgm:t>
    </dgm:pt>
    <dgm:pt modelId="{B12CA152-D4A5-472D-B57E-AD195019E53A}" type="parTrans" cxnId="{D937C140-287F-4FEE-ACA3-88F1E67A31ED}">
      <dgm:prSet/>
      <dgm:spPr/>
      <dgm:t>
        <a:bodyPr/>
        <a:lstStyle/>
        <a:p>
          <a:endParaRPr lang="de-DE"/>
        </a:p>
      </dgm:t>
    </dgm:pt>
    <dgm:pt modelId="{EE9309AE-E3EA-4899-B9EE-D016B5CC2684}" type="sibTrans" cxnId="{D937C140-287F-4FEE-ACA3-88F1E67A31ED}">
      <dgm:prSet/>
      <dgm:spPr/>
      <dgm:t>
        <a:bodyPr/>
        <a:lstStyle/>
        <a:p>
          <a:endParaRPr lang="de-DE"/>
        </a:p>
      </dgm:t>
    </dgm:pt>
    <dgm:pt modelId="{025AB4A8-CB8F-4683-B944-CEB071AB0D4F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PennyLene</a:t>
          </a:r>
          <a:endParaRPr lang="de-DE" dirty="0">
            <a:solidFill>
              <a:schemeClr val="bg1"/>
            </a:solidFill>
          </a:endParaRPr>
        </a:p>
      </dgm:t>
    </dgm:pt>
    <dgm:pt modelId="{523D14FA-4D8F-4CE3-9B8F-48D34E024B27}" type="parTrans" cxnId="{8F1676A3-7E5D-4C87-85F6-69EABD8F0BB5}">
      <dgm:prSet/>
      <dgm:spPr/>
      <dgm:t>
        <a:bodyPr/>
        <a:lstStyle/>
        <a:p>
          <a:endParaRPr lang="de-DE"/>
        </a:p>
      </dgm:t>
    </dgm:pt>
    <dgm:pt modelId="{8712B4E9-712F-40FE-83D5-3D26580D4BF3}" type="sibTrans" cxnId="{8F1676A3-7E5D-4C87-85F6-69EABD8F0BB5}">
      <dgm:prSet/>
      <dgm:spPr/>
      <dgm:t>
        <a:bodyPr/>
        <a:lstStyle/>
        <a:p>
          <a:endParaRPr lang="de-DE"/>
        </a:p>
      </dgm:t>
    </dgm:pt>
    <dgm:pt modelId="{56988689-C788-4D17-A294-EE0746D52CCE}" type="pres">
      <dgm:prSet presAssocID="{3A7F1CC7-4823-4493-BE4F-836A8F02FE5D}" presName="Name0" presStyleCnt="0">
        <dgm:presLayoutVars>
          <dgm:dir/>
        </dgm:presLayoutVars>
      </dgm:prSet>
      <dgm:spPr/>
    </dgm:pt>
    <dgm:pt modelId="{F7593334-A546-49D2-B2F2-FDD28D23E030}" type="pres">
      <dgm:prSet presAssocID="{55F52350-9C88-4E1F-8999-D3EA939B2786}" presName="noChildren" presStyleCnt="0"/>
      <dgm:spPr/>
    </dgm:pt>
    <dgm:pt modelId="{0E599A41-1B6B-4499-8A23-FD336C27F71D}" type="pres">
      <dgm:prSet presAssocID="{55F52350-9C88-4E1F-8999-D3EA939B2786}" presName="gap" presStyleCnt="0"/>
      <dgm:spPr/>
    </dgm:pt>
    <dgm:pt modelId="{AAB6A4ED-9B40-46A0-9E5E-4EFCF22C7312}" type="pres">
      <dgm:prSet presAssocID="{55F52350-9C88-4E1F-8999-D3EA939B2786}" presName="medCircle2" presStyleLbl="vennNode1" presStyleIdx="0" presStyleCnt="2"/>
      <dgm:spPr/>
    </dgm:pt>
    <dgm:pt modelId="{3AAE86E1-33A6-4FB2-8CF1-337F308A7CDD}" type="pres">
      <dgm:prSet presAssocID="{55F52350-9C88-4E1F-8999-D3EA939B2786}" presName="txLvlOnly1" presStyleLbl="revTx" presStyleIdx="0" presStyleCnt="2"/>
      <dgm:spPr/>
    </dgm:pt>
    <dgm:pt modelId="{91255C10-37E5-4494-BFC1-394A5E481202}" type="pres">
      <dgm:prSet presAssocID="{025AB4A8-CB8F-4683-B944-CEB071AB0D4F}" presName="noChildren" presStyleCnt="0"/>
      <dgm:spPr/>
    </dgm:pt>
    <dgm:pt modelId="{C5474E82-73EC-4005-9A3F-EE65BE66AA75}" type="pres">
      <dgm:prSet presAssocID="{025AB4A8-CB8F-4683-B944-CEB071AB0D4F}" presName="gap" presStyleCnt="0"/>
      <dgm:spPr/>
    </dgm:pt>
    <dgm:pt modelId="{4443D446-40FB-40CF-820F-9C1C261B38E5}" type="pres">
      <dgm:prSet presAssocID="{025AB4A8-CB8F-4683-B944-CEB071AB0D4F}" presName="medCircle2" presStyleLbl="vennNode1" presStyleIdx="1" presStyleCnt="2"/>
      <dgm:spPr/>
    </dgm:pt>
    <dgm:pt modelId="{113608F3-FB4D-40F8-BB57-685DCEDACA35}" type="pres">
      <dgm:prSet presAssocID="{025AB4A8-CB8F-4683-B944-CEB071AB0D4F}" presName="txLvlOnly1" presStyleLbl="revTx" presStyleIdx="1" presStyleCnt="2"/>
      <dgm:spPr/>
    </dgm:pt>
  </dgm:ptLst>
  <dgm:cxnLst>
    <dgm:cxn modelId="{A1435A1F-7E03-4CC8-BEC3-888859C9039B}" type="presOf" srcId="{3A7F1CC7-4823-4493-BE4F-836A8F02FE5D}" destId="{56988689-C788-4D17-A294-EE0746D52CCE}" srcOrd="0" destOrd="0" presId="urn:microsoft.com/office/officeart/2008/layout/VerticalCircleList"/>
    <dgm:cxn modelId="{D937C140-287F-4FEE-ACA3-88F1E67A31ED}" srcId="{3A7F1CC7-4823-4493-BE4F-836A8F02FE5D}" destId="{55F52350-9C88-4E1F-8999-D3EA939B2786}" srcOrd="0" destOrd="0" parTransId="{B12CA152-D4A5-472D-B57E-AD195019E53A}" sibTransId="{EE9309AE-E3EA-4899-B9EE-D016B5CC2684}"/>
    <dgm:cxn modelId="{3051944F-EA6E-4AF7-B937-C7FA16DF2A74}" type="presOf" srcId="{55F52350-9C88-4E1F-8999-D3EA939B2786}" destId="{3AAE86E1-33A6-4FB2-8CF1-337F308A7CDD}" srcOrd="0" destOrd="0" presId="urn:microsoft.com/office/officeart/2008/layout/VerticalCircleList"/>
    <dgm:cxn modelId="{8F1676A3-7E5D-4C87-85F6-69EABD8F0BB5}" srcId="{3A7F1CC7-4823-4493-BE4F-836A8F02FE5D}" destId="{025AB4A8-CB8F-4683-B944-CEB071AB0D4F}" srcOrd="1" destOrd="0" parTransId="{523D14FA-4D8F-4CE3-9B8F-48D34E024B27}" sibTransId="{8712B4E9-712F-40FE-83D5-3D26580D4BF3}"/>
    <dgm:cxn modelId="{1D49CBA8-5BF4-4E5D-9CA8-AF00EE7A757C}" type="presOf" srcId="{025AB4A8-CB8F-4683-B944-CEB071AB0D4F}" destId="{113608F3-FB4D-40F8-BB57-685DCEDACA35}" srcOrd="0" destOrd="0" presId="urn:microsoft.com/office/officeart/2008/layout/VerticalCircleList"/>
    <dgm:cxn modelId="{92F5A70D-314C-4FFF-A48A-7668B357C3DC}" type="presParOf" srcId="{56988689-C788-4D17-A294-EE0746D52CCE}" destId="{F7593334-A546-49D2-B2F2-FDD28D23E030}" srcOrd="0" destOrd="0" presId="urn:microsoft.com/office/officeart/2008/layout/VerticalCircleList"/>
    <dgm:cxn modelId="{DDE6B7B0-945C-4409-960B-12D0A1116CAF}" type="presParOf" srcId="{F7593334-A546-49D2-B2F2-FDD28D23E030}" destId="{0E599A41-1B6B-4499-8A23-FD336C27F71D}" srcOrd="0" destOrd="0" presId="urn:microsoft.com/office/officeart/2008/layout/VerticalCircleList"/>
    <dgm:cxn modelId="{57880B00-E146-4B8E-970E-33456A9D7551}" type="presParOf" srcId="{F7593334-A546-49D2-B2F2-FDD28D23E030}" destId="{AAB6A4ED-9B40-46A0-9E5E-4EFCF22C7312}" srcOrd="1" destOrd="0" presId="urn:microsoft.com/office/officeart/2008/layout/VerticalCircleList"/>
    <dgm:cxn modelId="{4D1ED85F-5A75-4551-97BC-8453850C4B07}" type="presParOf" srcId="{F7593334-A546-49D2-B2F2-FDD28D23E030}" destId="{3AAE86E1-33A6-4FB2-8CF1-337F308A7CDD}" srcOrd="2" destOrd="0" presId="urn:microsoft.com/office/officeart/2008/layout/VerticalCircleList"/>
    <dgm:cxn modelId="{B7C79EDD-9CD1-4B39-8C18-9AB1D8E85926}" type="presParOf" srcId="{56988689-C788-4D17-A294-EE0746D52CCE}" destId="{91255C10-37E5-4494-BFC1-394A5E481202}" srcOrd="1" destOrd="0" presId="urn:microsoft.com/office/officeart/2008/layout/VerticalCircleList"/>
    <dgm:cxn modelId="{832F7FC9-07D4-4C90-9ADE-CCC964DB179C}" type="presParOf" srcId="{91255C10-37E5-4494-BFC1-394A5E481202}" destId="{C5474E82-73EC-4005-9A3F-EE65BE66AA75}" srcOrd="0" destOrd="0" presId="urn:microsoft.com/office/officeart/2008/layout/VerticalCircleList"/>
    <dgm:cxn modelId="{DB03D86E-87E6-464D-B7AC-F557858E7819}" type="presParOf" srcId="{91255C10-37E5-4494-BFC1-394A5E481202}" destId="{4443D446-40FB-40CF-820F-9C1C261B38E5}" srcOrd="1" destOrd="0" presId="urn:microsoft.com/office/officeart/2008/layout/VerticalCircleList"/>
    <dgm:cxn modelId="{6787871B-DD78-4A28-8B7E-7C9D0DAD89B8}" type="presParOf" srcId="{91255C10-37E5-4494-BFC1-394A5E481202}" destId="{113608F3-FB4D-40F8-BB57-685DCEDACA3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86D17BB-BD95-4FE0-8668-490EA78C8BA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CE264EF-4E70-431F-AB02-54FDF45584FF}">
      <dgm:prSet phldrT="[Text]"/>
      <dgm:spPr/>
      <dgm:t>
        <a:bodyPr/>
        <a:lstStyle/>
        <a:p>
          <a:r>
            <a:rPr lang="en-US" dirty="0"/>
            <a:t>VAE</a:t>
          </a:r>
          <a:endParaRPr lang="de-DE" dirty="0"/>
        </a:p>
      </dgm:t>
    </dgm:pt>
    <dgm:pt modelId="{B42FF6D1-26AF-4880-9777-643680740E4F}" type="parTrans" cxnId="{0F259E46-9446-4A77-9CEB-E34062FAF9A7}">
      <dgm:prSet/>
      <dgm:spPr/>
      <dgm:t>
        <a:bodyPr/>
        <a:lstStyle/>
        <a:p>
          <a:endParaRPr lang="de-DE"/>
        </a:p>
      </dgm:t>
    </dgm:pt>
    <dgm:pt modelId="{EB8A026B-85CE-49BB-B41B-17F4EFB295DC}" type="sibTrans" cxnId="{0F259E46-9446-4A77-9CEB-E34062FAF9A7}">
      <dgm:prSet/>
      <dgm:spPr/>
      <dgm:t>
        <a:bodyPr/>
        <a:lstStyle/>
        <a:p>
          <a:endParaRPr lang="de-DE"/>
        </a:p>
      </dgm:t>
    </dgm:pt>
    <dgm:pt modelId="{750CEC08-C970-4946-84F3-B7EA4D69DCE3}">
      <dgm:prSet phldrT="[Text]"/>
      <dgm:spPr/>
      <dgm:t>
        <a:bodyPr/>
        <a:lstStyle/>
        <a:p>
          <a:r>
            <a:rPr lang="en-US" dirty="0"/>
            <a:t>Generative </a:t>
          </a:r>
          <a:r>
            <a:rPr lang="en-US" dirty="0" err="1"/>
            <a:t>Modelle</a:t>
          </a:r>
          <a:endParaRPr lang="de-DE" dirty="0"/>
        </a:p>
      </dgm:t>
    </dgm:pt>
    <dgm:pt modelId="{22BF7351-4DD6-43EE-AAC8-FF3DB81596E9}" type="parTrans" cxnId="{06393549-D3E9-4BF6-BDB3-1F78C49F3DBB}">
      <dgm:prSet/>
      <dgm:spPr/>
      <dgm:t>
        <a:bodyPr/>
        <a:lstStyle/>
        <a:p>
          <a:endParaRPr lang="de-DE"/>
        </a:p>
      </dgm:t>
    </dgm:pt>
    <dgm:pt modelId="{DE3335CF-57CA-4A2F-B5FA-5817E943C736}" type="sibTrans" cxnId="{06393549-D3E9-4BF6-BDB3-1F78C49F3DBB}">
      <dgm:prSet/>
      <dgm:spPr/>
      <dgm:t>
        <a:bodyPr/>
        <a:lstStyle/>
        <a:p>
          <a:endParaRPr lang="de-DE"/>
        </a:p>
      </dgm:t>
    </dgm:pt>
    <dgm:pt modelId="{03D3E498-B5DA-4E94-863A-23F195913FD1}">
      <dgm:prSet phldrT="[Text]"/>
      <dgm:spPr/>
      <dgm:t>
        <a:bodyPr/>
        <a:lstStyle/>
        <a:p>
          <a:r>
            <a:rPr lang="en-US" dirty="0"/>
            <a:t>Training</a:t>
          </a:r>
          <a:endParaRPr lang="de-DE" dirty="0"/>
        </a:p>
      </dgm:t>
    </dgm:pt>
    <dgm:pt modelId="{D4135D21-E6AA-4950-9D89-3000A27A4E2B}" type="parTrans" cxnId="{958BB98A-04A1-4212-9BC7-3202087FF6FE}">
      <dgm:prSet/>
      <dgm:spPr/>
      <dgm:t>
        <a:bodyPr/>
        <a:lstStyle/>
        <a:p>
          <a:endParaRPr lang="de-DE"/>
        </a:p>
      </dgm:t>
    </dgm:pt>
    <dgm:pt modelId="{1A9CDE08-8CA7-4B13-93CA-528AE32D6235}" type="sibTrans" cxnId="{958BB98A-04A1-4212-9BC7-3202087FF6FE}">
      <dgm:prSet/>
      <dgm:spPr/>
      <dgm:t>
        <a:bodyPr/>
        <a:lstStyle/>
        <a:p>
          <a:endParaRPr lang="de-DE"/>
        </a:p>
      </dgm:t>
    </dgm:pt>
    <dgm:pt modelId="{A4371117-94CC-425F-A250-7A6ECC61C5A8}">
      <dgm:prSet phldrT="[Text]"/>
      <dgm:spPr/>
      <dgm:t>
        <a:bodyPr/>
        <a:lstStyle/>
        <a:p>
          <a:r>
            <a:rPr lang="en-US" dirty="0"/>
            <a:t>Quantum lower bound</a:t>
          </a:r>
          <a:endParaRPr lang="de-DE" dirty="0"/>
        </a:p>
      </dgm:t>
    </dgm:pt>
    <dgm:pt modelId="{58D3FA51-29BD-413D-8A22-53465AC9F504}" type="parTrans" cxnId="{8724D2D5-6218-48FD-B678-DECC6358AC28}">
      <dgm:prSet/>
      <dgm:spPr/>
      <dgm:t>
        <a:bodyPr/>
        <a:lstStyle/>
        <a:p>
          <a:endParaRPr lang="de-DE"/>
        </a:p>
      </dgm:t>
    </dgm:pt>
    <dgm:pt modelId="{1365DEAE-675B-4E92-9D68-3AA4B4FFD451}" type="sibTrans" cxnId="{8724D2D5-6218-48FD-B678-DECC6358AC28}">
      <dgm:prSet/>
      <dgm:spPr/>
      <dgm:t>
        <a:bodyPr/>
        <a:lstStyle/>
        <a:p>
          <a:endParaRPr lang="de-DE"/>
        </a:p>
      </dgm:t>
    </dgm:pt>
    <dgm:pt modelId="{8A7B6A22-4384-4531-AC0F-195281838BD2}">
      <dgm:prSet phldrT="[Text]"/>
      <dgm:spPr/>
      <dgm:t>
        <a:bodyPr/>
        <a:lstStyle/>
        <a:p>
          <a:r>
            <a:rPr lang="en-US" dirty="0" err="1"/>
            <a:t>Daten</a:t>
          </a:r>
          <a:endParaRPr lang="de-DE" dirty="0"/>
        </a:p>
      </dgm:t>
    </dgm:pt>
    <dgm:pt modelId="{2778FF50-B3BB-4958-9D75-A5FBCC45A43A}" type="parTrans" cxnId="{D555733E-E2CF-440B-A0BE-337661AC470A}">
      <dgm:prSet/>
      <dgm:spPr/>
      <dgm:t>
        <a:bodyPr/>
        <a:lstStyle/>
        <a:p>
          <a:endParaRPr lang="de-DE"/>
        </a:p>
      </dgm:t>
    </dgm:pt>
    <dgm:pt modelId="{2B02AF86-918C-43C7-B547-74DE6B4F5A1D}" type="sibTrans" cxnId="{D555733E-E2CF-440B-A0BE-337661AC470A}">
      <dgm:prSet/>
      <dgm:spPr/>
      <dgm:t>
        <a:bodyPr/>
        <a:lstStyle/>
        <a:p>
          <a:endParaRPr lang="de-DE"/>
        </a:p>
      </dgm:t>
    </dgm:pt>
    <dgm:pt modelId="{44C1A7D7-0A86-4132-911B-C965EE3455B4}">
      <dgm:prSet phldrT="[Text]"/>
      <dgm:spPr/>
      <dgm:t>
        <a:bodyPr/>
        <a:lstStyle/>
        <a:p>
          <a:r>
            <a:rPr lang="en-US" dirty="0"/>
            <a:t>MNIST – </a:t>
          </a:r>
          <a:r>
            <a:rPr lang="de-DE" dirty="0"/>
            <a:t>handgeschriebene Ziffern</a:t>
          </a:r>
        </a:p>
      </dgm:t>
    </dgm:pt>
    <dgm:pt modelId="{F59B524F-44D9-4AF0-B1EF-089E0D898F7C}" type="parTrans" cxnId="{F6409007-9E61-44C2-81A5-9F23968CF0F0}">
      <dgm:prSet/>
      <dgm:spPr/>
      <dgm:t>
        <a:bodyPr/>
        <a:lstStyle/>
        <a:p>
          <a:endParaRPr lang="de-DE"/>
        </a:p>
      </dgm:t>
    </dgm:pt>
    <dgm:pt modelId="{7D797733-D170-49E3-B4A9-B3D7276C5082}" type="sibTrans" cxnId="{F6409007-9E61-44C2-81A5-9F23968CF0F0}">
      <dgm:prSet/>
      <dgm:spPr/>
      <dgm:t>
        <a:bodyPr/>
        <a:lstStyle/>
        <a:p>
          <a:endParaRPr lang="de-DE"/>
        </a:p>
      </dgm:t>
    </dgm:pt>
    <dgm:pt modelId="{C380D047-F680-4573-951D-34052EF940E1}">
      <dgm:prSet phldrT="[Text]"/>
      <dgm:spPr/>
      <dgm:t>
        <a:bodyPr/>
        <a:lstStyle/>
        <a:p>
          <a:r>
            <a:rPr lang="en-US" dirty="0"/>
            <a:t>Latent space</a:t>
          </a:r>
          <a:endParaRPr lang="de-DE" dirty="0"/>
        </a:p>
      </dgm:t>
    </dgm:pt>
    <dgm:pt modelId="{E0AFCA03-5705-46DF-B0C0-D5FC5FA8152C}" type="parTrans" cxnId="{DC178A03-0AAC-4A56-9164-B007B73336C4}">
      <dgm:prSet/>
      <dgm:spPr/>
      <dgm:t>
        <a:bodyPr/>
        <a:lstStyle/>
        <a:p>
          <a:endParaRPr lang="de-DE"/>
        </a:p>
      </dgm:t>
    </dgm:pt>
    <dgm:pt modelId="{D5B50BF3-7191-4559-9B23-26222821B4C4}" type="sibTrans" cxnId="{DC178A03-0AAC-4A56-9164-B007B73336C4}">
      <dgm:prSet/>
      <dgm:spPr/>
      <dgm:t>
        <a:bodyPr/>
        <a:lstStyle/>
        <a:p>
          <a:endParaRPr lang="de-DE"/>
        </a:p>
      </dgm:t>
    </dgm:pt>
    <dgm:pt modelId="{DAF5D2A2-5680-46A4-9F25-6503139F356B}">
      <dgm:prSet phldrT="[Text]"/>
      <dgm:spPr/>
      <dgm:t>
        <a:bodyPr/>
        <a:lstStyle/>
        <a:p>
          <a:r>
            <a:rPr lang="en-US" dirty="0"/>
            <a:t>QVAE: </a:t>
          </a:r>
          <a:r>
            <a:rPr lang="en-US" dirty="0" err="1"/>
            <a:t>Boltzaman</a:t>
          </a:r>
          <a:r>
            <a:rPr lang="en-US" dirty="0"/>
            <a:t> Machine</a:t>
          </a:r>
          <a:endParaRPr lang="de-DE" dirty="0"/>
        </a:p>
      </dgm:t>
    </dgm:pt>
    <dgm:pt modelId="{C76B1596-E034-4D03-AF91-FCBE613C0A88}" type="parTrans" cxnId="{3E8D645E-88D5-4FBC-8513-FD2FE9B7686D}">
      <dgm:prSet/>
      <dgm:spPr/>
      <dgm:t>
        <a:bodyPr/>
        <a:lstStyle/>
        <a:p>
          <a:endParaRPr lang="de-DE"/>
        </a:p>
      </dgm:t>
    </dgm:pt>
    <dgm:pt modelId="{493E50F6-0CD5-4606-BBBA-AA78126B499A}" type="sibTrans" cxnId="{3E8D645E-88D5-4FBC-8513-FD2FE9B7686D}">
      <dgm:prSet/>
      <dgm:spPr/>
      <dgm:t>
        <a:bodyPr/>
        <a:lstStyle/>
        <a:p>
          <a:endParaRPr lang="de-DE"/>
        </a:p>
      </dgm:t>
    </dgm:pt>
    <dgm:pt modelId="{2DB296B6-2171-46C4-9207-C3D03F2719AB}">
      <dgm:prSet phldrT="[Text]"/>
      <dgm:spPr/>
      <dgm:t>
        <a:bodyPr/>
        <a:lstStyle/>
        <a:p>
          <a:r>
            <a:rPr lang="en-US" dirty="0"/>
            <a:t>Log likelihood</a:t>
          </a:r>
          <a:endParaRPr lang="de-DE" dirty="0"/>
        </a:p>
      </dgm:t>
    </dgm:pt>
    <dgm:pt modelId="{8B525BE6-32A8-4212-9CD6-DA7026BC02A0}" type="parTrans" cxnId="{AC2EA0E7-A3B5-4B33-A058-1CA6F390695A}">
      <dgm:prSet/>
      <dgm:spPr/>
      <dgm:t>
        <a:bodyPr/>
        <a:lstStyle/>
        <a:p>
          <a:endParaRPr lang="de-DE"/>
        </a:p>
      </dgm:t>
    </dgm:pt>
    <dgm:pt modelId="{43246FF6-D291-4583-B8BE-24EC59E85BBA}" type="sibTrans" cxnId="{AC2EA0E7-A3B5-4B33-A058-1CA6F390695A}">
      <dgm:prSet/>
      <dgm:spPr/>
      <dgm:t>
        <a:bodyPr/>
        <a:lstStyle/>
        <a:p>
          <a:endParaRPr lang="de-DE"/>
        </a:p>
      </dgm:t>
    </dgm:pt>
    <dgm:pt modelId="{7649E429-0DD8-464F-BFAA-C89DCCAE9920}">
      <dgm:prSet phldrT="[Text]"/>
      <dgm:spPr/>
      <dgm:t>
        <a:bodyPr/>
        <a:lstStyle/>
        <a:p>
          <a:r>
            <a:rPr lang="en-US" dirty="0"/>
            <a:t>Quantum Monte Carlo</a:t>
          </a:r>
          <a:endParaRPr lang="de-DE" dirty="0"/>
        </a:p>
      </dgm:t>
    </dgm:pt>
    <dgm:pt modelId="{B9EF5D3B-03D1-4DBD-AAA6-395E4E304CCE}" type="parTrans" cxnId="{80E24B8E-5DF1-4AC1-8727-24933EC54427}">
      <dgm:prSet/>
      <dgm:spPr/>
      <dgm:t>
        <a:bodyPr/>
        <a:lstStyle/>
        <a:p>
          <a:endParaRPr lang="de-DE"/>
        </a:p>
      </dgm:t>
    </dgm:pt>
    <dgm:pt modelId="{93212B99-1526-42B5-87FB-926F5F59423C}" type="sibTrans" cxnId="{80E24B8E-5DF1-4AC1-8727-24933EC54427}">
      <dgm:prSet/>
      <dgm:spPr/>
      <dgm:t>
        <a:bodyPr/>
        <a:lstStyle/>
        <a:p>
          <a:endParaRPr lang="de-DE"/>
        </a:p>
      </dgm:t>
    </dgm:pt>
    <dgm:pt modelId="{89F41D3F-2048-4B26-8B2F-7FF658EE630F}">
      <dgm:prSet phldrT="[Text]"/>
      <dgm:spPr/>
      <dgm:t>
        <a:bodyPr/>
        <a:lstStyle/>
        <a:p>
          <a:r>
            <a:rPr lang="de-DE" dirty="0"/>
            <a:t>Leistung und Ergebnisse</a:t>
          </a:r>
        </a:p>
      </dgm:t>
    </dgm:pt>
    <dgm:pt modelId="{7E97D1C1-16AF-4227-B16C-7C18172E5930}" type="parTrans" cxnId="{4DFB6489-1618-47B4-BC98-9529DE1B5909}">
      <dgm:prSet/>
      <dgm:spPr/>
      <dgm:t>
        <a:bodyPr/>
        <a:lstStyle/>
        <a:p>
          <a:endParaRPr lang="de-DE"/>
        </a:p>
      </dgm:t>
    </dgm:pt>
    <dgm:pt modelId="{674D3117-E5C5-4B0A-B99C-6659883C3EC2}" type="sibTrans" cxnId="{4DFB6489-1618-47B4-BC98-9529DE1B5909}">
      <dgm:prSet/>
      <dgm:spPr/>
      <dgm:t>
        <a:bodyPr/>
        <a:lstStyle/>
        <a:p>
          <a:endParaRPr lang="de-DE"/>
        </a:p>
      </dgm:t>
    </dgm:pt>
    <dgm:pt modelId="{5B2BB01F-938E-4779-9515-05C3A4254D7C}" type="pres">
      <dgm:prSet presAssocID="{986D17BB-BD95-4FE0-8668-490EA78C8BAE}" presName="theList" presStyleCnt="0">
        <dgm:presLayoutVars>
          <dgm:dir/>
          <dgm:animLvl val="lvl"/>
          <dgm:resizeHandles val="exact"/>
        </dgm:presLayoutVars>
      </dgm:prSet>
      <dgm:spPr/>
    </dgm:pt>
    <dgm:pt modelId="{63D7261A-26A1-45F5-AB1F-480A9FB06510}" type="pres">
      <dgm:prSet presAssocID="{ECE264EF-4E70-431F-AB02-54FDF45584FF}" presName="compNode" presStyleCnt="0"/>
      <dgm:spPr/>
    </dgm:pt>
    <dgm:pt modelId="{008A2631-21B3-4A0F-9E63-556AF397129F}" type="pres">
      <dgm:prSet presAssocID="{ECE264EF-4E70-431F-AB02-54FDF45584FF}" presName="aNode" presStyleLbl="bgShp" presStyleIdx="0" presStyleCnt="3"/>
      <dgm:spPr/>
    </dgm:pt>
    <dgm:pt modelId="{BD16C204-89E2-42CE-946B-5C04AF5C5506}" type="pres">
      <dgm:prSet presAssocID="{ECE264EF-4E70-431F-AB02-54FDF45584FF}" presName="textNode" presStyleLbl="bgShp" presStyleIdx="0" presStyleCnt="3"/>
      <dgm:spPr/>
    </dgm:pt>
    <dgm:pt modelId="{D704F4A3-F067-4F62-9018-C68F3799F407}" type="pres">
      <dgm:prSet presAssocID="{ECE264EF-4E70-431F-AB02-54FDF45584FF}" presName="compChildNode" presStyleCnt="0"/>
      <dgm:spPr/>
    </dgm:pt>
    <dgm:pt modelId="{5E0FE581-CC75-4142-8B68-2789A52A09FD}" type="pres">
      <dgm:prSet presAssocID="{ECE264EF-4E70-431F-AB02-54FDF45584FF}" presName="theInnerList" presStyleCnt="0"/>
      <dgm:spPr/>
    </dgm:pt>
    <dgm:pt modelId="{F0C2D41E-0414-4038-80CA-AA7B35BCB33A}" type="pres">
      <dgm:prSet presAssocID="{750CEC08-C970-4946-84F3-B7EA4D69DCE3}" presName="childNode" presStyleLbl="node1" presStyleIdx="0" presStyleCnt="8">
        <dgm:presLayoutVars>
          <dgm:bulletEnabled val="1"/>
        </dgm:presLayoutVars>
      </dgm:prSet>
      <dgm:spPr/>
    </dgm:pt>
    <dgm:pt modelId="{664F041A-29E3-4CA1-BA3E-022E7ED3801D}" type="pres">
      <dgm:prSet presAssocID="{750CEC08-C970-4946-84F3-B7EA4D69DCE3}" presName="aSpace2" presStyleCnt="0"/>
      <dgm:spPr/>
    </dgm:pt>
    <dgm:pt modelId="{652C5EB8-AE0B-42DE-970D-521A49352204}" type="pres">
      <dgm:prSet presAssocID="{C380D047-F680-4573-951D-34052EF940E1}" presName="childNode" presStyleLbl="node1" presStyleIdx="1" presStyleCnt="8">
        <dgm:presLayoutVars>
          <dgm:bulletEnabled val="1"/>
        </dgm:presLayoutVars>
      </dgm:prSet>
      <dgm:spPr/>
    </dgm:pt>
    <dgm:pt modelId="{FC5E3751-1815-44F2-B779-FDD9F4E05BEC}" type="pres">
      <dgm:prSet presAssocID="{C380D047-F680-4573-951D-34052EF940E1}" presName="aSpace2" presStyleCnt="0"/>
      <dgm:spPr/>
    </dgm:pt>
    <dgm:pt modelId="{88733672-FE2E-4AED-ADEC-A0FD9988D549}" type="pres">
      <dgm:prSet presAssocID="{DAF5D2A2-5680-46A4-9F25-6503139F356B}" presName="childNode" presStyleLbl="node1" presStyleIdx="2" presStyleCnt="8">
        <dgm:presLayoutVars>
          <dgm:bulletEnabled val="1"/>
        </dgm:presLayoutVars>
      </dgm:prSet>
      <dgm:spPr/>
    </dgm:pt>
    <dgm:pt modelId="{08FBBACC-ED47-4D66-A010-7C6617E4AD4C}" type="pres">
      <dgm:prSet presAssocID="{ECE264EF-4E70-431F-AB02-54FDF45584FF}" presName="aSpace" presStyleCnt="0"/>
      <dgm:spPr/>
    </dgm:pt>
    <dgm:pt modelId="{18D7F606-0CA2-47B8-A203-A4B041702E39}" type="pres">
      <dgm:prSet presAssocID="{03D3E498-B5DA-4E94-863A-23F195913FD1}" presName="compNode" presStyleCnt="0"/>
      <dgm:spPr/>
    </dgm:pt>
    <dgm:pt modelId="{C1221A9E-C79C-47B6-939E-CC1ECDC7DD81}" type="pres">
      <dgm:prSet presAssocID="{03D3E498-B5DA-4E94-863A-23F195913FD1}" presName="aNode" presStyleLbl="bgShp" presStyleIdx="1" presStyleCnt="3"/>
      <dgm:spPr/>
    </dgm:pt>
    <dgm:pt modelId="{BB24F894-5CBD-44BB-89B2-51AAAFB7ABE5}" type="pres">
      <dgm:prSet presAssocID="{03D3E498-B5DA-4E94-863A-23F195913FD1}" presName="textNode" presStyleLbl="bgShp" presStyleIdx="1" presStyleCnt="3"/>
      <dgm:spPr/>
    </dgm:pt>
    <dgm:pt modelId="{C2D1D1EC-D6C1-4891-A7BC-84DDFBE58ABB}" type="pres">
      <dgm:prSet presAssocID="{03D3E498-B5DA-4E94-863A-23F195913FD1}" presName="compChildNode" presStyleCnt="0"/>
      <dgm:spPr/>
    </dgm:pt>
    <dgm:pt modelId="{53741408-FBE2-4733-9E2B-2947C62D0C22}" type="pres">
      <dgm:prSet presAssocID="{03D3E498-B5DA-4E94-863A-23F195913FD1}" presName="theInnerList" presStyleCnt="0"/>
      <dgm:spPr/>
    </dgm:pt>
    <dgm:pt modelId="{967EFFC1-2224-4D1C-9D52-D9EE4D844795}" type="pres">
      <dgm:prSet presAssocID="{A4371117-94CC-425F-A250-7A6ECC61C5A8}" presName="childNode" presStyleLbl="node1" presStyleIdx="3" presStyleCnt="8">
        <dgm:presLayoutVars>
          <dgm:bulletEnabled val="1"/>
        </dgm:presLayoutVars>
      </dgm:prSet>
      <dgm:spPr/>
    </dgm:pt>
    <dgm:pt modelId="{16A684A9-7B10-4D76-8E2A-B6BD271AA4CD}" type="pres">
      <dgm:prSet presAssocID="{A4371117-94CC-425F-A250-7A6ECC61C5A8}" presName="aSpace2" presStyleCnt="0"/>
      <dgm:spPr/>
    </dgm:pt>
    <dgm:pt modelId="{BE0BDA3A-5FA5-44AD-B937-B8E2EA81D7BF}" type="pres">
      <dgm:prSet presAssocID="{2DB296B6-2171-46C4-9207-C3D03F2719AB}" presName="childNode" presStyleLbl="node1" presStyleIdx="4" presStyleCnt="8">
        <dgm:presLayoutVars>
          <dgm:bulletEnabled val="1"/>
        </dgm:presLayoutVars>
      </dgm:prSet>
      <dgm:spPr/>
    </dgm:pt>
    <dgm:pt modelId="{75D4EC21-A5F8-4D3E-93E5-655174839BEA}" type="pres">
      <dgm:prSet presAssocID="{2DB296B6-2171-46C4-9207-C3D03F2719AB}" presName="aSpace2" presStyleCnt="0"/>
      <dgm:spPr/>
    </dgm:pt>
    <dgm:pt modelId="{A299E2AB-E2A7-41BB-A3FC-12CC8392A011}" type="pres">
      <dgm:prSet presAssocID="{7649E429-0DD8-464F-BFAA-C89DCCAE9920}" presName="childNode" presStyleLbl="node1" presStyleIdx="5" presStyleCnt="8">
        <dgm:presLayoutVars>
          <dgm:bulletEnabled val="1"/>
        </dgm:presLayoutVars>
      </dgm:prSet>
      <dgm:spPr/>
    </dgm:pt>
    <dgm:pt modelId="{861BE779-38BF-4414-9546-BA912AAF4B60}" type="pres">
      <dgm:prSet presAssocID="{03D3E498-B5DA-4E94-863A-23F195913FD1}" presName="aSpace" presStyleCnt="0"/>
      <dgm:spPr/>
    </dgm:pt>
    <dgm:pt modelId="{40EBFC67-28C2-4402-9693-3A054ED05962}" type="pres">
      <dgm:prSet presAssocID="{8A7B6A22-4384-4531-AC0F-195281838BD2}" presName="compNode" presStyleCnt="0"/>
      <dgm:spPr/>
    </dgm:pt>
    <dgm:pt modelId="{6F38E34A-83F2-4ADF-91E7-CE49EC54D87E}" type="pres">
      <dgm:prSet presAssocID="{8A7B6A22-4384-4531-AC0F-195281838BD2}" presName="aNode" presStyleLbl="bgShp" presStyleIdx="2" presStyleCnt="3"/>
      <dgm:spPr/>
    </dgm:pt>
    <dgm:pt modelId="{DBE7E657-E782-4F47-B93F-1B70C86BE82F}" type="pres">
      <dgm:prSet presAssocID="{8A7B6A22-4384-4531-AC0F-195281838BD2}" presName="textNode" presStyleLbl="bgShp" presStyleIdx="2" presStyleCnt="3"/>
      <dgm:spPr/>
    </dgm:pt>
    <dgm:pt modelId="{7C9DC063-8655-44AE-A472-221278709393}" type="pres">
      <dgm:prSet presAssocID="{8A7B6A22-4384-4531-AC0F-195281838BD2}" presName="compChildNode" presStyleCnt="0"/>
      <dgm:spPr/>
    </dgm:pt>
    <dgm:pt modelId="{8AEA905D-A06D-4CB4-B74C-C9226B5A155B}" type="pres">
      <dgm:prSet presAssocID="{8A7B6A22-4384-4531-AC0F-195281838BD2}" presName="theInnerList" presStyleCnt="0"/>
      <dgm:spPr/>
    </dgm:pt>
    <dgm:pt modelId="{A1ED6114-744A-4491-B3EE-89021CF9B28A}" type="pres">
      <dgm:prSet presAssocID="{44C1A7D7-0A86-4132-911B-C965EE3455B4}" presName="childNode" presStyleLbl="node1" presStyleIdx="6" presStyleCnt="8">
        <dgm:presLayoutVars>
          <dgm:bulletEnabled val="1"/>
        </dgm:presLayoutVars>
      </dgm:prSet>
      <dgm:spPr/>
    </dgm:pt>
    <dgm:pt modelId="{27C406DF-58BF-4376-8A7C-A28D8041B1B4}" type="pres">
      <dgm:prSet presAssocID="{44C1A7D7-0A86-4132-911B-C965EE3455B4}" presName="aSpace2" presStyleCnt="0"/>
      <dgm:spPr/>
    </dgm:pt>
    <dgm:pt modelId="{90B829DD-F632-494E-BF4E-CD12E03989A4}" type="pres">
      <dgm:prSet presAssocID="{89F41D3F-2048-4B26-8B2F-7FF658EE630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DC178A03-0AAC-4A56-9164-B007B73336C4}" srcId="{ECE264EF-4E70-431F-AB02-54FDF45584FF}" destId="{C380D047-F680-4573-951D-34052EF940E1}" srcOrd="1" destOrd="0" parTransId="{E0AFCA03-5705-46DF-B0C0-D5FC5FA8152C}" sibTransId="{D5B50BF3-7191-4559-9B23-26222821B4C4}"/>
    <dgm:cxn modelId="{F6409007-9E61-44C2-81A5-9F23968CF0F0}" srcId="{8A7B6A22-4384-4531-AC0F-195281838BD2}" destId="{44C1A7D7-0A86-4132-911B-C965EE3455B4}" srcOrd="0" destOrd="0" parTransId="{F59B524F-44D9-4AF0-B1EF-089E0D898F7C}" sibTransId="{7D797733-D170-49E3-B4A9-B3D7276C5082}"/>
    <dgm:cxn modelId="{11FE980F-725D-4747-9634-096BAA101A51}" type="presOf" srcId="{8A7B6A22-4384-4531-AC0F-195281838BD2}" destId="{6F38E34A-83F2-4ADF-91E7-CE49EC54D87E}" srcOrd="0" destOrd="0" presId="urn:microsoft.com/office/officeart/2005/8/layout/lProcess2"/>
    <dgm:cxn modelId="{06B88514-45A9-4AA9-83EA-08D7A6BF3D73}" type="presOf" srcId="{2DB296B6-2171-46C4-9207-C3D03F2719AB}" destId="{BE0BDA3A-5FA5-44AD-B937-B8E2EA81D7BF}" srcOrd="0" destOrd="0" presId="urn:microsoft.com/office/officeart/2005/8/layout/lProcess2"/>
    <dgm:cxn modelId="{D208FB2E-9090-4F82-BC83-11944274F988}" type="presOf" srcId="{8A7B6A22-4384-4531-AC0F-195281838BD2}" destId="{DBE7E657-E782-4F47-B93F-1B70C86BE82F}" srcOrd="1" destOrd="0" presId="urn:microsoft.com/office/officeart/2005/8/layout/lProcess2"/>
    <dgm:cxn modelId="{8A433238-B267-489D-A6EF-BAC7A18381E4}" type="presOf" srcId="{C380D047-F680-4573-951D-34052EF940E1}" destId="{652C5EB8-AE0B-42DE-970D-521A49352204}" srcOrd="0" destOrd="0" presId="urn:microsoft.com/office/officeart/2005/8/layout/lProcess2"/>
    <dgm:cxn modelId="{D555733E-E2CF-440B-A0BE-337661AC470A}" srcId="{986D17BB-BD95-4FE0-8668-490EA78C8BAE}" destId="{8A7B6A22-4384-4531-AC0F-195281838BD2}" srcOrd="2" destOrd="0" parTransId="{2778FF50-B3BB-4958-9D75-A5FBCC45A43A}" sibTransId="{2B02AF86-918C-43C7-B547-74DE6B4F5A1D}"/>
    <dgm:cxn modelId="{3E8D645E-88D5-4FBC-8513-FD2FE9B7686D}" srcId="{ECE264EF-4E70-431F-AB02-54FDF45584FF}" destId="{DAF5D2A2-5680-46A4-9F25-6503139F356B}" srcOrd="2" destOrd="0" parTransId="{C76B1596-E034-4D03-AF91-FCBE613C0A88}" sibTransId="{493E50F6-0CD5-4606-BBBA-AA78126B499A}"/>
    <dgm:cxn modelId="{BB535744-64C8-463F-BD4D-03E637BF47BA}" type="presOf" srcId="{7649E429-0DD8-464F-BFAA-C89DCCAE9920}" destId="{A299E2AB-E2A7-41BB-A3FC-12CC8392A011}" srcOrd="0" destOrd="0" presId="urn:microsoft.com/office/officeart/2005/8/layout/lProcess2"/>
    <dgm:cxn modelId="{0F259E46-9446-4A77-9CEB-E34062FAF9A7}" srcId="{986D17BB-BD95-4FE0-8668-490EA78C8BAE}" destId="{ECE264EF-4E70-431F-AB02-54FDF45584FF}" srcOrd="0" destOrd="0" parTransId="{B42FF6D1-26AF-4880-9777-643680740E4F}" sibTransId="{EB8A026B-85CE-49BB-B41B-17F4EFB295DC}"/>
    <dgm:cxn modelId="{06393549-D3E9-4BF6-BDB3-1F78C49F3DBB}" srcId="{ECE264EF-4E70-431F-AB02-54FDF45584FF}" destId="{750CEC08-C970-4946-84F3-B7EA4D69DCE3}" srcOrd="0" destOrd="0" parTransId="{22BF7351-4DD6-43EE-AAC8-FF3DB81596E9}" sibTransId="{DE3335CF-57CA-4A2F-B5FA-5817E943C736}"/>
    <dgm:cxn modelId="{DB36C772-2CBA-4FD9-9BD4-7D1B14B32FE5}" type="presOf" srcId="{44C1A7D7-0A86-4132-911B-C965EE3455B4}" destId="{A1ED6114-744A-4491-B3EE-89021CF9B28A}" srcOrd="0" destOrd="0" presId="urn:microsoft.com/office/officeart/2005/8/layout/lProcess2"/>
    <dgm:cxn modelId="{4DFB6489-1618-47B4-BC98-9529DE1B5909}" srcId="{8A7B6A22-4384-4531-AC0F-195281838BD2}" destId="{89F41D3F-2048-4B26-8B2F-7FF658EE630F}" srcOrd="1" destOrd="0" parTransId="{7E97D1C1-16AF-4227-B16C-7C18172E5930}" sibTransId="{674D3117-E5C5-4B0A-B99C-6659883C3EC2}"/>
    <dgm:cxn modelId="{958BB98A-04A1-4212-9BC7-3202087FF6FE}" srcId="{986D17BB-BD95-4FE0-8668-490EA78C8BAE}" destId="{03D3E498-B5DA-4E94-863A-23F195913FD1}" srcOrd="1" destOrd="0" parTransId="{D4135D21-E6AA-4950-9D89-3000A27A4E2B}" sibTransId="{1A9CDE08-8CA7-4B13-93CA-528AE32D6235}"/>
    <dgm:cxn modelId="{80E24B8E-5DF1-4AC1-8727-24933EC54427}" srcId="{03D3E498-B5DA-4E94-863A-23F195913FD1}" destId="{7649E429-0DD8-464F-BFAA-C89DCCAE9920}" srcOrd="2" destOrd="0" parTransId="{B9EF5D3B-03D1-4DBD-AAA6-395E4E304CCE}" sibTransId="{93212B99-1526-42B5-87FB-926F5F59423C}"/>
    <dgm:cxn modelId="{DDCBB690-7ADD-4218-873B-A9832D58B333}" type="presOf" srcId="{ECE264EF-4E70-431F-AB02-54FDF45584FF}" destId="{008A2631-21B3-4A0F-9E63-556AF397129F}" srcOrd="0" destOrd="0" presId="urn:microsoft.com/office/officeart/2005/8/layout/lProcess2"/>
    <dgm:cxn modelId="{3176C0B0-95EF-4995-B970-61453C683184}" type="presOf" srcId="{03D3E498-B5DA-4E94-863A-23F195913FD1}" destId="{C1221A9E-C79C-47B6-939E-CC1ECDC7DD81}" srcOrd="0" destOrd="0" presId="urn:microsoft.com/office/officeart/2005/8/layout/lProcess2"/>
    <dgm:cxn modelId="{E5EF28BF-D2DE-4858-B5C4-8FFDEE22DABD}" type="presOf" srcId="{03D3E498-B5DA-4E94-863A-23F195913FD1}" destId="{BB24F894-5CBD-44BB-89B2-51AAAFB7ABE5}" srcOrd="1" destOrd="0" presId="urn:microsoft.com/office/officeart/2005/8/layout/lProcess2"/>
    <dgm:cxn modelId="{792449CF-CAFF-44A1-AC2B-6CBEBF693AF6}" type="presOf" srcId="{A4371117-94CC-425F-A250-7A6ECC61C5A8}" destId="{967EFFC1-2224-4D1C-9D52-D9EE4D844795}" srcOrd="0" destOrd="0" presId="urn:microsoft.com/office/officeart/2005/8/layout/lProcess2"/>
    <dgm:cxn modelId="{8724D2D5-6218-48FD-B678-DECC6358AC28}" srcId="{03D3E498-B5DA-4E94-863A-23F195913FD1}" destId="{A4371117-94CC-425F-A250-7A6ECC61C5A8}" srcOrd="0" destOrd="0" parTransId="{58D3FA51-29BD-413D-8A22-53465AC9F504}" sibTransId="{1365DEAE-675B-4E92-9D68-3AA4B4FFD451}"/>
    <dgm:cxn modelId="{37A135D6-A12C-4581-AC21-F48BC12A0030}" type="presOf" srcId="{750CEC08-C970-4946-84F3-B7EA4D69DCE3}" destId="{F0C2D41E-0414-4038-80CA-AA7B35BCB33A}" srcOrd="0" destOrd="0" presId="urn:microsoft.com/office/officeart/2005/8/layout/lProcess2"/>
    <dgm:cxn modelId="{4B7587E0-A7AC-4B8A-A5A5-ECCF492ECC5F}" type="presOf" srcId="{89F41D3F-2048-4B26-8B2F-7FF658EE630F}" destId="{90B829DD-F632-494E-BF4E-CD12E03989A4}" srcOrd="0" destOrd="0" presId="urn:microsoft.com/office/officeart/2005/8/layout/lProcess2"/>
    <dgm:cxn modelId="{B8324DE2-88A9-4DE0-9ACE-2065FC72ADAE}" type="presOf" srcId="{ECE264EF-4E70-431F-AB02-54FDF45584FF}" destId="{BD16C204-89E2-42CE-946B-5C04AF5C5506}" srcOrd="1" destOrd="0" presId="urn:microsoft.com/office/officeart/2005/8/layout/lProcess2"/>
    <dgm:cxn modelId="{451395E6-F055-4261-84AD-2BF38A74601A}" type="presOf" srcId="{986D17BB-BD95-4FE0-8668-490EA78C8BAE}" destId="{5B2BB01F-938E-4779-9515-05C3A4254D7C}" srcOrd="0" destOrd="0" presId="urn:microsoft.com/office/officeart/2005/8/layout/lProcess2"/>
    <dgm:cxn modelId="{AC2EA0E7-A3B5-4B33-A058-1CA6F390695A}" srcId="{03D3E498-B5DA-4E94-863A-23F195913FD1}" destId="{2DB296B6-2171-46C4-9207-C3D03F2719AB}" srcOrd="1" destOrd="0" parTransId="{8B525BE6-32A8-4212-9CD6-DA7026BC02A0}" sibTransId="{43246FF6-D291-4583-B8BE-24EC59E85BBA}"/>
    <dgm:cxn modelId="{E3D72BED-4BEA-4BC7-B188-413533559E12}" type="presOf" srcId="{DAF5D2A2-5680-46A4-9F25-6503139F356B}" destId="{88733672-FE2E-4AED-ADEC-A0FD9988D549}" srcOrd="0" destOrd="0" presId="urn:microsoft.com/office/officeart/2005/8/layout/lProcess2"/>
    <dgm:cxn modelId="{E42EA62A-808C-45A3-81B7-A45353CF7A11}" type="presParOf" srcId="{5B2BB01F-938E-4779-9515-05C3A4254D7C}" destId="{63D7261A-26A1-45F5-AB1F-480A9FB06510}" srcOrd="0" destOrd="0" presId="urn:microsoft.com/office/officeart/2005/8/layout/lProcess2"/>
    <dgm:cxn modelId="{D5E73959-F24E-4364-92F6-1FB81F917BD1}" type="presParOf" srcId="{63D7261A-26A1-45F5-AB1F-480A9FB06510}" destId="{008A2631-21B3-4A0F-9E63-556AF397129F}" srcOrd="0" destOrd="0" presId="urn:microsoft.com/office/officeart/2005/8/layout/lProcess2"/>
    <dgm:cxn modelId="{E8396CFD-E967-41EF-BA4C-423A0ADD949C}" type="presParOf" srcId="{63D7261A-26A1-45F5-AB1F-480A9FB06510}" destId="{BD16C204-89E2-42CE-946B-5C04AF5C5506}" srcOrd="1" destOrd="0" presId="urn:microsoft.com/office/officeart/2005/8/layout/lProcess2"/>
    <dgm:cxn modelId="{39D6BCFA-2CE8-47A0-86DB-173828868832}" type="presParOf" srcId="{63D7261A-26A1-45F5-AB1F-480A9FB06510}" destId="{D704F4A3-F067-4F62-9018-C68F3799F407}" srcOrd="2" destOrd="0" presId="urn:microsoft.com/office/officeart/2005/8/layout/lProcess2"/>
    <dgm:cxn modelId="{330E182B-1485-4D56-9ADA-4D276D5B3BDA}" type="presParOf" srcId="{D704F4A3-F067-4F62-9018-C68F3799F407}" destId="{5E0FE581-CC75-4142-8B68-2789A52A09FD}" srcOrd="0" destOrd="0" presId="urn:microsoft.com/office/officeart/2005/8/layout/lProcess2"/>
    <dgm:cxn modelId="{BA4501D3-AB89-48F2-90F2-B564B3499DAE}" type="presParOf" srcId="{5E0FE581-CC75-4142-8B68-2789A52A09FD}" destId="{F0C2D41E-0414-4038-80CA-AA7B35BCB33A}" srcOrd="0" destOrd="0" presId="urn:microsoft.com/office/officeart/2005/8/layout/lProcess2"/>
    <dgm:cxn modelId="{963D3D02-EE16-4774-ABC1-2AF738232EF9}" type="presParOf" srcId="{5E0FE581-CC75-4142-8B68-2789A52A09FD}" destId="{664F041A-29E3-4CA1-BA3E-022E7ED3801D}" srcOrd="1" destOrd="0" presId="urn:microsoft.com/office/officeart/2005/8/layout/lProcess2"/>
    <dgm:cxn modelId="{49387BC8-38C6-44D3-AEFB-74B1026FFFFD}" type="presParOf" srcId="{5E0FE581-CC75-4142-8B68-2789A52A09FD}" destId="{652C5EB8-AE0B-42DE-970D-521A49352204}" srcOrd="2" destOrd="0" presId="urn:microsoft.com/office/officeart/2005/8/layout/lProcess2"/>
    <dgm:cxn modelId="{0D03BF83-36E5-4D51-9C72-33671195CA0C}" type="presParOf" srcId="{5E0FE581-CC75-4142-8B68-2789A52A09FD}" destId="{FC5E3751-1815-44F2-B779-FDD9F4E05BEC}" srcOrd="3" destOrd="0" presId="urn:microsoft.com/office/officeart/2005/8/layout/lProcess2"/>
    <dgm:cxn modelId="{37C641CE-14EA-4675-BDB2-45B0B4C097CB}" type="presParOf" srcId="{5E0FE581-CC75-4142-8B68-2789A52A09FD}" destId="{88733672-FE2E-4AED-ADEC-A0FD9988D549}" srcOrd="4" destOrd="0" presId="urn:microsoft.com/office/officeart/2005/8/layout/lProcess2"/>
    <dgm:cxn modelId="{49AEA4B1-D040-4787-9E2F-6D7F1C64916D}" type="presParOf" srcId="{5B2BB01F-938E-4779-9515-05C3A4254D7C}" destId="{08FBBACC-ED47-4D66-A010-7C6617E4AD4C}" srcOrd="1" destOrd="0" presId="urn:microsoft.com/office/officeart/2005/8/layout/lProcess2"/>
    <dgm:cxn modelId="{2CB58A5D-1211-42A2-90C0-258609795AA3}" type="presParOf" srcId="{5B2BB01F-938E-4779-9515-05C3A4254D7C}" destId="{18D7F606-0CA2-47B8-A203-A4B041702E39}" srcOrd="2" destOrd="0" presId="urn:microsoft.com/office/officeart/2005/8/layout/lProcess2"/>
    <dgm:cxn modelId="{97B78666-9750-4D4E-AF12-246A44F38E08}" type="presParOf" srcId="{18D7F606-0CA2-47B8-A203-A4B041702E39}" destId="{C1221A9E-C79C-47B6-939E-CC1ECDC7DD81}" srcOrd="0" destOrd="0" presId="urn:microsoft.com/office/officeart/2005/8/layout/lProcess2"/>
    <dgm:cxn modelId="{990D77BC-34B6-4528-9E16-C402C677198D}" type="presParOf" srcId="{18D7F606-0CA2-47B8-A203-A4B041702E39}" destId="{BB24F894-5CBD-44BB-89B2-51AAAFB7ABE5}" srcOrd="1" destOrd="0" presId="urn:microsoft.com/office/officeart/2005/8/layout/lProcess2"/>
    <dgm:cxn modelId="{95C5F486-9572-4126-A0B0-53F6E7C21108}" type="presParOf" srcId="{18D7F606-0CA2-47B8-A203-A4B041702E39}" destId="{C2D1D1EC-D6C1-4891-A7BC-84DDFBE58ABB}" srcOrd="2" destOrd="0" presId="urn:microsoft.com/office/officeart/2005/8/layout/lProcess2"/>
    <dgm:cxn modelId="{E9898A4C-3A98-4B95-81AC-52E607991305}" type="presParOf" srcId="{C2D1D1EC-D6C1-4891-A7BC-84DDFBE58ABB}" destId="{53741408-FBE2-4733-9E2B-2947C62D0C22}" srcOrd="0" destOrd="0" presId="urn:microsoft.com/office/officeart/2005/8/layout/lProcess2"/>
    <dgm:cxn modelId="{A6232BFE-7661-4282-9605-25F332BCCCF1}" type="presParOf" srcId="{53741408-FBE2-4733-9E2B-2947C62D0C22}" destId="{967EFFC1-2224-4D1C-9D52-D9EE4D844795}" srcOrd="0" destOrd="0" presId="urn:microsoft.com/office/officeart/2005/8/layout/lProcess2"/>
    <dgm:cxn modelId="{A4951946-A9E1-4FBA-919B-4F850227515B}" type="presParOf" srcId="{53741408-FBE2-4733-9E2B-2947C62D0C22}" destId="{16A684A9-7B10-4D76-8E2A-B6BD271AA4CD}" srcOrd="1" destOrd="0" presId="urn:microsoft.com/office/officeart/2005/8/layout/lProcess2"/>
    <dgm:cxn modelId="{9712C761-FC57-443A-A6AA-AEB15257A332}" type="presParOf" srcId="{53741408-FBE2-4733-9E2B-2947C62D0C22}" destId="{BE0BDA3A-5FA5-44AD-B937-B8E2EA81D7BF}" srcOrd="2" destOrd="0" presId="urn:microsoft.com/office/officeart/2005/8/layout/lProcess2"/>
    <dgm:cxn modelId="{8BDC5972-4B70-4A91-B81B-F00281F01ACF}" type="presParOf" srcId="{53741408-FBE2-4733-9E2B-2947C62D0C22}" destId="{75D4EC21-A5F8-4D3E-93E5-655174839BEA}" srcOrd="3" destOrd="0" presId="urn:microsoft.com/office/officeart/2005/8/layout/lProcess2"/>
    <dgm:cxn modelId="{E99C60F2-E742-47DD-8A0A-8533F9B8CBF3}" type="presParOf" srcId="{53741408-FBE2-4733-9E2B-2947C62D0C22}" destId="{A299E2AB-E2A7-41BB-A3FC-12CC8392A011}" srcOrd="4" destOrd="0" presId="urn:microsoft.com/office/officeart/2005/8/layout/lProcess2"/>
    <dgm:cxn modelId="{65EA2983-970E-439E-8674-A8534D55CB1A}" type="presParOf" srcId="{5B2BB01F-938E-4779-9515-05C3A4254D7C}" destId="{861BE779-38BF-4414-9546-BA912AAF4B60}" srcOrd="3" destOrd="0" presId="urn:microsoft.com/office/officeart/2005/8/layout/lProcess2"/>
    <dgm:cxn modelId="{7D89743D-6106-4BC6-9362-6EF11DA91FE9}" type="presParOf" srcId="{5B2BB01F-938E-4779-9515-05C3A4254D7C}" destId="{40EBFC67-28C2-4402-9693-3A054ED05962}" srcOrd="4" destOrd="0" presId="urn:microsoft.com/office/officeart/2005/8/layout/lProcess2"/>
    <dgm:cxn modelId="{1A296087-1239-4165-ACBB-386969712776}" type="presParOf" srcId="{40EBFC67-28C2-4402-9693-3A054ED05962}" destId="{6F38E34A-83F2-4ADF-91E7-CE49EC54D87E}" srcOrd="0" destOrd="0" presId="urn:microsoft.com/office/officeart/2005/8/layout/lProcess2"/>
    <dgm:cxn modelId="{CC590CA7-C207-49CD-8024-68739EFBF9B3}" type="presParOf" srcId="{40EBFC67-28C2-4402-9693-3A054ED05962}" destId="{DBE7E657-E782-4F47-B93F-1B70C86BE82F}" srcOrd="1" destOrd="0" presId="urn:microsoft.com/office/officeart/2005/8/layout/lProcess2"/>
    <dgm:cxn modelId="{2FA7CB60-07FC-4B23-AA1F-4468F2D791CC}" type="presParOf" srcId="{40EBFC67-28C2-4402-9693-3A054ED05962}" destId="{7C9DC063-8655-44AE-A472-221278709393}" srcOrd="2" destOrd="0" presId="urn:microsoft.com/office/officeart/2005/8/layout/lProcess2"/>
    <dgm:cxn modelId="{26681D2D-A4CC-43AF-8558-41451622C736}" type="presParOf" srcId="{7C9DC063-8655-44AE-A472-221278709393}" destId="{8AEA905D-A06D-4CB4-B74C-C9226B5A155B}" srcOrd="0" destOrd="0" presId="urn:microsoft.com/office/officeart/2005/8/layout/lProcess2"/>
    <dgm:cxn modelId="{89AF59A5-8667-4DFF-9AAE-445CD53E3235}" type="presParOf" srcId="{8AEA905D-A06D-4CB4-B74C-C9226B5A155B}" destId="{A1ED6114-744A-4491-B3EE-89021CF9B28A}" srcOrd="0" destOrd="0" presId="urn:microsoft.com/office/officeart/2005/8/layout/lProcess2"/>
    <dgm:cxn modelId="{35B28518-913B-42FC-AE04-11C201FBF909}" type="presParOf" srcId="{8AEA905D-A06D-4CB4-B74C-C9226B5A155B}" destId="{27C406DF-58BF-4376-8A7C-A28D8041B1B4}" srcOrd="1" destOrd="0" presId="urn:microsoft.com/office/officeart/2005/8/layout/lProcess2"/>
    <dgm:cxn modelId="{FDD2B781-F5E9-44CF-9DA9-5261CB3361C4}" type="presParOf" srcId="{8AEA905D-A06D-4CB4-B74C-C9226B5A155B}" destId="{90B829DD-F632-494E-BF4E-CD12E03989A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828A8F-4309-4339-BD45-2AB87B515C6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30028D0-2109-4E66-B442-C5E9EBBE89EE}">
      <dgm:prSet phldrT="[Text]"/>
      <dgm:spPr/>
      <dgm:t>
        <a:bodyPr/>
        <a:lstStyle/>
        <a:p>
          <a:r>
            <a:rPr lang="de-DE" dirty="0" err="1"/>
            <a:t>Qubit</a:t>
          </a:r>
          <a:r>
            <a:rPr lang="de-DE" dirty="0"/>
            <a:t> werden superpositioniert</a:t>
          </a:r>
        </a:p>
      </dgm:t>
    </dgm:pt>
    <dgm:pt modelId="{4F95C536-8BDD-4CEF-A147-C273978022BF}" type="parTrans" cxnId="{6694EDE6-72A7-432C-BD69-9EB2956A65C2}">
      <dgm:prSet/>
      <dgm:spPr/>
      <dgm:t>
        <a:bodyPr/>
        <a:lstStyle/>
        <a:p>
          <a:endParaRPr lang="de-DE"/>
        </a:p>
      </dgm:t>
    </dgm:pt>
    <dgm:pt modelId="{DC698519-18C3-444F-9BFD-E4F1F2376A29}" type="sibTrans" cxnId="{6694EDE6-72A7-432C-BD69-9EB2956A65C2}">
      <dgm:prSet/>
      <dgm:spPr/>
      <dgm:t>
        <a:bodyPr/>
        <a:lstStyle/>
        <a:p>
          <a:endParaRPr lang="de-DE"/>
        </a:p>
      </dgm:t>
    </dgm:pt>
    <dgm:pt modelId="{BDFA271A-63E6-4033-A275-63EBEF6A8612}">
      <dgm:prSet/>
      <dgm:spPr/>
      <dgm:t>
        <a:bodyPr/>
        <a:lstStyle/>
        <a:p>
          <a:r>
            <a:rPr lang="de-DE" dirty="0"/>
            <a:t>Quantenoperationen werden angegeben</a:t>
          </a:r>
        </a:p>
      </dgm:t>
    </dgm:pt>
    <dgm:pt modelId="{E4AFEE4F-DDBB-4308-A0F5-7CDFD232AEBA}" type="parTrans" cxnId="{4D534733-2386-40DD-9892-E9B14D9B48A4}">
      <dgm:prSet/>
      <dgm:spPr/>
      <dgm:t>
        <a:bodyPr/>
        <a:lstStyle/>
        <a:p>
          <a:endParaRPr lang="de-DE"/>
        </a:p>
      </dgm:t>
    </dgm:pt>
    <dgm:pt modelId="{43492D7B-0BED-4A87-9212-51D319E49141}" type="sibTrans" cxnId="{4D534733-2386-40DD-9892-E9B14D9B48A4}">
      <dgm:prSet/>
      <dgm:spPr/>
      <dgm:t>
        <a:bodyPr/>
        <a:lstStyle/>
        <a:p>
          <a:endParaRPr lang="de-DE"/>
        </a:p>
      </dgm:t>
    </dgm:pt>
    <dgm:pt modelId="{BB478E5D-96B4-4716-BFA6-4E1B10130C0D}">
      <dgm:prSet/>
      <dgm:spPr/>
      <dgm:t>
        <a:bodyPr/>
        <a:lstStyle/>
        <a:p>
          <a:r>
            <a:rPr lang="de-DE" dirty="0"/>
            <a:t>Falsche </a:t>
          </a:r>
          <a:r>
            <a:rPr lang="de-DE" dirty="0" err="1"/>
            <a:t>Qubit</a:t>
          </a:r>
          <a:r>
            <a:rPr lang="de-DE" dirty="0"/>
            <a:t>-Zustände heben sich auf</a:t>
          </a:r>
        </a:p>
      </dgm:t>
    </dgm:pt>
    <dgm:pt modelId="{E2B58100-F368-448D-92BD-DDBD96E1A41D}" type="parTrans" cxnId="{9F418E66-C7F3-40E5-A8A1-834AF62B3682}">
      <dgm:prSet/>
      <dgm:spPr/>
      <dgm:t>
        <a:bodyPr/>
        <a:lstStyle/>
        <a:p>
          <a:endParaRPr lang="de-DE"/>
        </a:p>
      </dgm:t>
    </dgm:pt>
    <dgm:pt modelId="{3E183A2F-D156-4765-ADC9-3C7DED3DC1A4}" type="sibTrans" cxnId="{9F418E66-C7F3-40E5-A8A1-834AF62B3682}">
      <dgm:prSet/>
      <dgm:spPr/>
      <dgm:t>
        <a:bodyPr/>
        <a:lstStyle/>
        <a:p>
          <a:endParaRPr lang="de-DE"/>
        </a:p>
      </dgm:t>
    </dgm:pt>
    <dgm:pt modelId="{1F9FE8B7-2471-4B59-AE49-923969C87866}">
      <dgm:prSet/>
      <dgm:spPr/>
      <dgm:t>
        <a:bodyPr/>
        <a:lstStyle/>
        <a:p>
          <a:r>
            <a:rPr lang="de-DE" dirty="0"/>
            <a:t>Endergebnis wird gelesen</a:t>
          </a:r>
        </a:p>
      </dgm:t>
    </dgm:pt>
    <dgm:pt modelId="{68248DE5-9593-4A32-A224-25573AF0AED6}" type="parTrans" cxnId="{86ADF4B4-A5F8-4532-B137-1273B3C366E4}">
      <dgm:prSet/>
      <dgm:spPr/>
      <dgm:t>
        <a:bodyPr/>
        <a:lstStyle/>
        <a:p>
          <a:endParaRPr lang="de-DE"/>
        </a:p>
      </dgm:t>
    </dgm:pt>
    <dgm:pt modelId="{F1400ED2-74A8-47E7-A958-6269FB045AFB}" type="sibTrans" cxnId="{86ADF4B4-A5F8-4532-B137-1273B3C366E4}">
      <dgm:prSet/>
      <dgm:spPr/>
      <dgm:t>
        <a:bodyPr/>
        <a:lstStyle/>
        <a:p>
          <a:endParaRPr lang="de-DE"/>
        </a:p>
      </dgm:t>
    </dgm:pt>
    <dgm:pt modelId="{8A693463-4D28-4607-BD56-2CC3C813A1D4}" type="pres">
      <dgm:prSet presAssocID="{62828A8F-4309-4339-BD45-2AB87B515C68}" presName="Name0" presStyleCnt="0">
        <dgm:presLayoutVars>
          <dgm:dir/>
          <dgm:animLvl val="lvl"/>
          <dgm:resizeHandles val="exact"/>
        </dgm:presLayoutVars>
      </dgm:prSet>
      <dgm:spPr/>
    </dgm:pt>
    <dgm:pt modelId="{A3A73A9E-898D-4367-B6CD-95DC79A0CF6A}" type="pres">
      <dgm:prSet presAssocID="{1F9FE8B7-2471-4B59-AE49-923969C87866}" presName="boxAndChildren" presStyleCnt="0"/>
      <dgm:spPr/>
    </dgm:pt>
    <dgm:pt modelId="{BA1D9109-628E-46F3-99D8-0900F0207BA9}" type="pres">
      <dgm:prSet presAssocID="{1F9FE8B7-2471-4B59-AE49-923969C87866}" presName="parentTextBox" presStyleLbl="node1" presStyleIdx="0" presStyleCnt="4"/>
      <dgm:spPr/>
    </dgm:pt>
    <dgm:pt modelId="{09CF8636-5BAF-4CBD-A952-AC1AA42D60F1}" type="pres">
      <dgm:prSet presAssocID="{3E183A2F-D156-4765-ADC9-3C7DED3DC1A4}" presName="sp" presStyleCnt="0"/>
      <dgm:spPr/>
    </dgm:pt>
    <dgm:pt modelId="{4F71CC99-2694-48C8-B329-21BE23005AA7}" type="pres">
      <dgm:prSet presAssocID="{BB478E5D-96B4-4716-BFA6-4E1B10130C0D}" presName="arrowAndChildren" presStyleCnt="0"/>
      <dgm:spPr/>
    </dgm:pt>
    <dgm:pt modelId="{F397338F-4C7A-4179-B31F-B32646B19215}" type="pres">
      <dgm:prSet presAssocID="{BB478E5D-96B4-4716-BFA6-4E1B10130C0D}" presName="parentTextArrow" presStyleLbl="node1" presStyleIdx="1" presStyleCnt="4"/>
      <dgm:spPr/>
    </dgm:pt>
    <dgm:pt modelId="{7BB37D0F-A409-4D3F-9848-1417CA52C692}" type="pres">
      <dgm:prSet presAssocID="{43492D7B-0BED-4A87-9212-51D319E49141}" presName="sp" presStyleCnt="0"/>
      <dgm:spPr/>
    </dgm:pt>
    <dgm:pt modelId="{C927D1A8-E39B-4587-B4C4-2DCBE26F9B98}" type="pres">
      <dgm:prSet presAssocID="{BDFA271A-63E6-4033-A275-63EBEF6A8612}" presName="arrowAndChildren" presStyleCnt="0"/>
      <dgm:spPr/>
    </dgm:pt>
    <dgm:pt modelId="{71C1ECD5-CFCD-41BD-BF66-5231939ECE7B}" type="pres">
      <dgm:prSet presAssocID="{BDFA271A-63E6-4033-A275-63EBEF6A8612}" presName="parentTextArrow" presStyleLbl="node1" presStyleIdx="2" presStyleCnt="4"/>
      <dgm:spPr/>
    </dgm:pt>
    <dgm:pt modelId="{DC6AD9D6-AB41-4EAA-B0D9-F7788FA83B91}" type="pres">
      <dgm:prSet presAssocID="{DC698519-18C3-444F-9BFD-E4F1F2376A29}" presName="sp" presStyleCnt="0"/>
      <dgm:spPr/>
    </dgm:pt>
    <dgm:pt modelId="{3C38B838-1D52-42A8-AFEE-79DD9E4BB128}" type="pres">
      <dgm:prSet presAssocID="{530028D0-2109-4E66-B442-C5E9EBBE89EE}" presName="arrowAndChildren" presStyleCnt="0"/>
      <dgm:spPr/>
    </dgm:pt>
    <dgm:pt modelId="{83A181A3-A4BA-4931-944B-BDC39A02DF7E}" type="pres">
      <dgm:prSet presAssocID="{530028D0-2109-4E66-B442-C5E9EBBE89EE}" presName="parentTextArrow" presStyleLbl="node1" presStyleIdx="3" presStyleCnt="4"/>
      <dgm:spPr/>
    </dgm:pt>
  </dgm:ptLst>
  <dgm:cxnLst>
    <dgm:cxn modelId="{818F570B-C733-46AF-BDCB-A2E62CE0F666}" type="presOf" srcId="{BB478E5D-96B4-4716-BFA6-4E1B10130C0D}" destId="{F397338F-4C7A-4179-B31F-B32646B19215}" srcOrd="0" destOrd="0" presId="urn:microsoft.com/office/officeart/2005/8/layout/process4"/>
    <dgm:cxn modelId="{FC06541A-D3FE-4E09-A2A6-CC940C64FDD4}" type="presOf" srcId="{530028D0-2109-4E66-B442-C5E9EBBE89EE}" destId="{83A181A3-A4BA-4931-944B-BDC39A02DF7E}" srcOrd="0" destOrd="0" presId="urn:microsoft.com/office/officeart/2005/8/layout/process4"/>
    <dgm:cxn modelId="{4D534733-2386-40DD-9892-E9B14D9B48A4}" srcId="{62828A8F-4309-4339-BD45-2AB87B515C68}" destId="{BDFA271A-63E6-4033-A275-63EBEF6A8612}" srcOrd="1" destOrd="0" parTransId="{E4AFEE4F-DDBB-4308-A0F5-7CDFD232AEBA}" sibTransId="{43492D7B-0BED-4A87-9212-51D319E49141}"/>
    <dgm:cxn modelId="{9F418E66-C7F3-40E5-A8A1-834AF62B3682}" srcId="{62828A8F-4309-4339-BD45-2AB87B515C68}" destId="{BB478E5D-96B4-4716-BFA6-4E1B10130C0D}" srcOrd="2" destOrd="0" parTransId="{E2B58100-F368-448D-92BD-DDBD96E1A41D}" sibTransId="{3E183A2F-D156-4765-ADC9-3C7DED3DC1A4}"/>
    <dgm:cxn modelId="{B886318B-355C-4330-BA65-7175D3356C4C}" type="presOf" srcId="{1F9FE8B7-2471-4B59-AE49-923969C87866}" destId="{BA1D9109-628E-46F3-99D8-0900F0207BA9}" srcOrd="0" destOrd="0" presId="urn:microsoft.com/office/officeart/2005/8/layout/process4"/>
    <dgm:cxn modelId="{86ADF4B4-A5F8-4532-B137-1273B3C366E4}" srcId="{62828A8F-4309-4339-BD45-2AB87B515C68}" destId="{1F9FE8B7-2471-4B59-AE49-923969C87866}" srcOrd="3" destOrd="0" parTransId="{68248DE5-9593-4A32-A224-25573AF0AED6}" sibTransId="{F1400ED2-74A8-47E7-A958-6269FB045AFB}"/>
    <dgm:cxn modelId="{E85536BD-142E-4678-A99E-92DF9FA28724}" type="presOf" srcId="{62828A8F-4309-4339-BD45-2AB87B515C68}" destId="{8A693463-4D28-4607-BD56-2CC3C813A1D4}" srcOrd="0" destOrd="0" presId="urn:microsoft.com/office/officeart/2005/8/layout/process4"/>
    <dgm:cxn modelId="{145563D7-BE06-489D-984B-DE7002185AE5}" type="presOf" srcId="{BDFA271A-63E6-4033-A275-63EBEF6A8612}" destId="{71C1ECD5-CFCD-41BD-BF66-5231939ECE7B}" srcOrd="0" destOrd="0" presId="urn:microsoft.com/office/officeart/2005/8/layout/process4"/>
    <dgm:cxn modelId="{6694EDE6-72A7-432C-BD69-9EB2956A65C2}" srcId="{62828A8F-4309-4339-BD45-2AB87B515C68}" destId="{530028D0-2109-4E66-B442-C5E9EBBE89EE}" srcOrd="0" destOrd="0" parTransId="{4F95C536-8BDD-4CEF-A147-C273978022BF}" sibTransId="{DC698519-18C3-444F-9BFD-E4F1F2376A29}"/>
    <dgm:cxn modelId="{F8C5F336-27E3-4E17-9671-D9F99DD24DE0}" type="presParOf" srcId="{8A693463-4D28-4607-BD56-2CC3C813A1D4}" destId="{A3A73A9E-898D-4367-B6CD-95DC79A0CF6A}" srcOrd="0" destOrd="0" presId="urn:microsoft.com/office/officeart/2005/8/layout/process4"/>
    <dgm:cxn modelId="{EC2D0DB9-3902-47CC-9AFF-E857ACE4BF46}" type="presParOf" srcId="{A3A73A9E-898D-4367-B6CD-95DC79A0CF6A}" destId="{BA1D9109-628E-46F3-99D8-0900F0207BA9}" srcOrd="0" destOrd="0" presId="urn:microsoft.com/office/officeart/2005/8/layout/process4"/>
    <dgm:cxn modelId="{54A662A0-5CDE-4C02-B89A-FC9359D169F5}" type="presParOf" srcId="{8A693463-4D28-4607-BD56-2CC3C813A1D4}" destId="{09CF8636-5BAF-4CBD-A952-AC1AA42D60F1}" srcOrd="1" destOrd="0" presId="urn:microsoft.com/office/officeart/2005/8/layout/process4"/>
    <dgm:cxn modelId="{4760A3F1-D06A-4505-8AF7-EBC510DC1DD0}" type="presParOf" srcId="{8A693463-4D28-4607-BD56-2CC3C813A1D4}" destId="{4F71CC99-2694-48C8-B329-21BE23005AA7}" srcOrd="2" destOrd="0" presId="urn:microsoft.com/office/officeart/2005/8/layout/process4"/>
    <dgm:cxn modelId="{3CBABA23-BDA6-441D-B4BB-818341CF842B}" type="presParOf" srcId="{4F71CC99-2694-48C8-B329-21BE23005AA7}" destId="{F397338F-4C7A-4179-B31F-B32646B19215}" srcOrd="0" destOrd="0" presId="urn:microsoft.com/office/officeart/2005/8/layout/process4"/>
    <dgm:cxn modelId="{DCE9355F-9DD1-44DA-B876-E75075565B57}" type="presParOf" srcId="{8A693463-4D28-4607-BD56-2CC3C813A1D4}" destId="{7BB37D0F-A409-4D3F-9848-1417CA52C692}" srcOrd="3" destOrd="0" presId="urn:microsoft.com/office/officeart/2005/8/layout/process4"/>
    <dgm:cxn modelId="{03EDA320-C5DB-452F-8AAD-0D4CFBC9098C}" type="presParOf" srcId="{8A693463-4D28-4607-BD56-2CC3C813A1D4}" destId="{C927D1A8-E39B-4587-B4C4-2DCBE26F9B98}" srcOrd="4" destOrd="0" presId="urn:microsoft.com/office/officeart/2005/8/layout/process4"/>
    <dgm:cxn modelId="{DCD36DC1-0BAF-41CB-B3B6-3572EE55E65D}" type="presParOf" srcId="{C927D1A8-E39B-4587-B4C4-2DCBE26F9B98}" destId="{71C1ECD5-CFCD-41BD-BF66-5231939ECE7B}" srcOrd="0" destOrd="0" presId="urn:microsoft.com/office/officeart/2005/8/layout/process4"/>
    <dgm:cxn modelId="{F396D1AD-16DB-4389-8624-A25D743FC358}" type="presParOf" srcId="{8A693463-4D28-4607-BD56-2CC3C813A1D4}" destId="{DC6AD9D6-AB41-4EAA-B0D9-F7788FA83B91}" srcOrd="5" destOrd="0" presId="urn:microsoft.com/office/officeart/2005/8/layout/process4"/>
    <dgm:cxn modelId="{E33445A2-BAD4-4289-B29F-71D01E83DB96}" type="presParOf" srcId="{8A693463-4D28-4607-BD56-2CC3C813A1D4}" destId="{3C38B838-1D52-42A8-AFEE-79DD9E4BB128}" srcOrd="6" destOrd="0" presId="urn:microsoft.com/office/officeart/2005/8/layout/process4"/>
    <dgm:cxn modelId="{B71DA5E5-6BEC-4052-BDD0-D5BFF6AB13ED}" type="presParOf" srcId="{3C38B838-1D52-42A8-AFEE-79DD9E4BB128}" destId="{83A181A3-A4BA-4931-944B-BDC39A02DF7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FF811-D5CE-472D-9949-B6CC2D33B56D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A8F241A-8B65-454D-8CDD-4339249021D5}">
      <dgm:prSet phldrT="[Text]" custT="1"/>
      <dgm:spPr/>
      <dgm:t>
        <a:bodyPr/>
        <a:lstStyle/>
        <a:p>
          <a:r>
            <a:rPr lang="de-DE" sz="1600" dirty="0"/>
            <a:t>Beschleunigung der Daten-verarbeitung</a:t>
          </a:r>
        </a:p>
      </dgm:t>
    </dgm:pt>
    <dgm:pt modelId="{1248BECA-97BA-4531-B349-2D1113E309E6}" type="parTrans" cxnId="{EB114A52-18CD-4AD6-B55C-55A8404458C2}">
      <dgm:prSet/>
      <dgm:spPr/>
      <dgm:t>
        <a:bodyPr/>
        <a:lstStyle/>
        <a:p>
          <a:endParaRPr lang="de-DE"/>
        </a:p>
      </dgm:t>
    </dgm:pt>
    <dgm:pt modelId="{0E6AF2D4-149E-4252-B7C4-7507435AC1B9}" type="sibTrans" cxnId="{EB114A52-18CD-4AD6-B55C-55A8404458C2}">
      <dgm:prSet/>
      <dgm:spPr/>
      <dgm:t>
        <a:bodyPr/>
        <a:lstStyle/>
        <a:p>
          <a:endParaRPr lang="de-DE"/>
        </a:p>
      </dgm:t>
    </dgm:pt>
    <dgm:pt modelId="{81E2027D-378D-4F8D-9174-6F61BEA39D01}">
      <dgm:prSet custT="1"/>
      <dgm:spPr/>
      <dgm:t>
        <a:bodyPr/>
        <a:lstStyle/>
        <a:p>
          <a:r>
            <a:rPr lang="de-DE" sz="1600" dirty="0"/>
            <a:t>Parallelität der Operationen</a:t>
          </a:r>
        </a:p>
      </dgm:t>
    </dgm:pt>
    <dgm:pt modelId="{E14F33AD-80A7-4886-B416-5B90FF8B0968}" type="parTrans" cxnId="{AC4C23C0-27CE-4B7A-B2EC-2C7E83C54023}">
      <dgm:prSet/>
      <dgm:spPr/>
      <dgm:t>
        <a:bodyPr/>
        <a:lstStyle/>
        <a:p>
          <a:endParaRPr lang="de-DE"/>
        </a:p>
      </dgm:t>
    </dgm:pt>
    <dgm:pt modelId="{D1740575-2538-429B-8122-8537B1F21D82}" type="sibTrans" cxnId="{AC4C23C0-27CE-4B7A-B2EC-2C7E83C54023}">
      <dgm:prSet/>
      <dgm:spPr/>
      <dgm:t>
        <a:bodyPr/>
        <a:lstStyle/>
        <a:p>
          <a:endParaRPr lang="de-DE"/>
        </a:p>
      </dgm:t>
    </dgm:pt>
    <dgm:pt modelId="{86020DCA-943D-43E8-BBE4-7845A64A51E8}">
      <dgm:prSet custT="1"/>
      <dgm:spPr/>
      <dgm:t>
        <a:bodyPr/>
        <a:lstStyle/>
        <a:p>
          <a:r>
            <a:rPr lang="de-DE" sz="1600" dirty="0"/>
            <a:t>Der Energie-verbrauch</a:t>
          </a:r>
        </a:p>
      </dgm:t>
    </dgm:pt>
    <dgm:pt modelId="{6F80C7D6-D396-49BF-8AEF-527F98D4AB76}" type="parTrans" cxnId="{7C09BCF9-E034-4CA6-91F9-A895B66524BD}">
      <dgm:prSet/>
      <dgm:spPr/>
      <dgm:t>
        <a:bodyPr/>
        <a:lstStyle/>
        <a:p>
          <a:endParaRPr lang="de-DE"/>
        </a:p>
      </dgm:t>
    </dgm:pt>
    <dgm:pt modelId="{2D00120F-575F-44A1-8209-71B9229431F4}" type="sibTrans" cxnId="{7C09BCF9-E034-4CA6-91F9-A895B66524BD}">
      <dgm:prSet/>
      <dgm:spPr/>
      <dgm:t>
        <a:bodyPr/>
        <a:lstStyle/>
        <a:p>
          <a:endParaRPr lang="de-DE"/>
        </a:p>
      </dgm:t>
    </dgm:pt>
    <dgm:pt modelId="{0DCF68C8-A88B-4E5A-9BA8-A4279DFA21EC}" type="pres">
      <dgm:prSet presAssocID="{0EDFF811-D5CE-472D-9949-B6CC2D33B56D}" presName="compositeShape" presStyleCnt="0">
        <dgm:presLayoutVars>
          <dgm:chMax val="7"/>
          <dgm:dir/>
          <dgm:resizeHandles val="exact"/>
        </dgm:presLayoutVars>
      </dgm:prSet>
      <dgm:spPr/>
    </dgm:pt>
    <dgm:pt modelId="{EDCC5859-1D5D-4A0F-B805-B09977970DB7}" type="pres">
      <dgm:prSet presAssocID="{1A8F241A-8B65-454D-8CDD-4339249021D5}" presName="circ1" presStyleLbl="vennNode1" presStyleIdx="0" presStyleCnt="3"/>
      <dgm:spPr/>
    </dgm:pt>
    <dgm:pt modelId="{FB75CA82-1586-4D27-9141-1A3D10F8DB37}" type="pres">
      <dgm:prSet presAssocID="{1A8F241A-8B65-454D-8CDD-4339249021D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ED79B7-1225-4C73-A292-482DA581D259}" type="pres">
      <dgm:prSet presAssocID="{81E2027D-378D-4F8D-9174-6F61BEA39D01}" presName="circ2" presStyleLbl="vennNode1" presStyleIdx="1" presStyleCnt="3"/>
      <dgm:spPr/>
    </dgm:pt>
    <dgm:pt modelId="{2F1FB195-CA84-479B-9817-53FBBCBD2669}" type="pres">
      <dgm:prSet presAssocID="{81E2027D-378D-4F8D-9174-6F61BEA39D0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8909AD-19C7-4BAC-A554-593924BC205C}" type="pres">
      <dgm:prSet presAssocID="{86020DCA-943D-43E8-BBE4-7845A64A51E8}" presName="circ3" presStyleLbl="vennNode1" presStyleIdx="2" presStyleCnt="3"/>
      <dgm:spPr/>
    </dgm:pt>
    <dgm:pt modelId="{919ED659-638D-4C42-8F6A-E16CCABD384F}" type="pres">
      <dgm:prSet presAssocID="{86020DCA-943D-43E8-BBE4-7845A64A51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B930707-02D1-4E1B-BB42-6EF48A2BBAB6}" type="presOf" srcId="{86020DCA-943D-43E8-BBE4-7845A64A51E8}" destId="{138909AD-19C7-4BAC-A554-593924BC205C}" srcOrd="0" destOrd="0" presId="urn:microsoft.com/office/officeart/2005/8/layout/venn1"/>
    <dgm:cxn modelId="{98D1A23E-4222-45FB-A126-5701887187B0}" type="presOf" srcId="{86020DCA-943D-43E8-BBE4-7845A64A51E8}" destId="{919ED659-638D-4C42-8F6A-E16CCABD384F}" srcOrd="1" destOrd="0" presId="urn:microsoft.com/office/officeart/2005/8/layout/venn1"/>
    <dgm:cxn modelId="{EB114A52-18CD-4AD6-B55C-55A8404458C2}" srcId="{0EDFF811-D5CE-472D-9949-B6CC2D33B56D}" destId="{1A8F241A-8B65-454D-8CDD-4339249021D5}" srcOrd="0" destOrd="0" parTransId="{1248BECA-97BA-4531-B349-2D1113E309E6}" sibTransId="{0E6AF2D4-149E-4252-B7C4-7507435AC1B9}"/>
    <dgm:cxn modelId="{798C117F-C6F0-4B15-B8DD-61CD590EB145}" type="presOf" srcId="{1A8F241A-8B65-454D-8CDD-4339249021D5}" destId="{FB75CA82-1586-4D27-9141-1A3D10F8DB37}" srcOrd="1" destOrd="0" presId="urn:microsoft.com/office/officeart/2005/8/layout/venn1"/>
    <dgm:cxn modelId="{CCC09B81-0622-4852-BAFA-03F9332E3731}" type="presOf" srcId="{0EDFF811-D5CE-472D-9949-B6CC2D33B56D}" destId="{0DCF68C8-A88B-4E5A-9BA8-A4279DFA21EC}" srcOrd="0" destOrd="0" presId="urn:microsoft.com/office/officeart/2005/8/layout/venn1"/>
    <dgm:cxn modelId="{AC4C23C0-27CE-4B7A-B2EC-2C7E83C54023}" srcId="{0EDFF811-D5CE-472D-9949-B6CC2D33B56D}" destId="{81E2027D-378D-4F8D-9174-6F61BEA39D01}" srcOrd="1" destOrd="0" parTransId="{E14F33AD-80A7-4886-B416-5B90FF8B0968}" sibTransId="{D1740575-2538-429B-8122-8537B1F21D82}"/>
    <dgm:cxn modelId="{EAD07AC5-DA1C-4CCA-863A-25C57EB7A519}" type="presOf" srcId="{81E2027D-378D-4F8D-9174-6F61BEA39D01}" destId="{2F1FB195-CA84-479B-9817-53FBBCBD2669}" srcOrd="1" destOrd="0" presId="urn:microsoft.com/office/officeart/2005/8/layout/venn1"/>
    <dgm:cxn modelId="{13B9BBCF-FC93-40ED-BCC6-2463DC0CB602}" type="presOf" srcId="{1A8F241A-8B65-454D-8CDD-4339249021D5}" destId="{EDCC5859-1D5D-4A0F-B805-B09977970DB7}" srcOrd="0" destOrd="0" presId="urn:microsoft.com/office/officeart/2005/8/layout/venn1"/>
    <dgm:cxn modelId="{1A740BD4-99F7-43C5-8264-A87E1F2ABCB0}" type="presOf" srcId="{81E2027D-378D-4F8D-9174-6F61BEA39D01}" destId="{3DED79B7-1225-4C73-A292-482DA581D259}" srcOrd="0" destOrd="0" presId="urn:microsoft.com/office/officeart/2005/8/layout/venn1"/>
    <dgm:cxn modelId="{7C09BCF9-E034-4CA6-91F9-A895B66524BD}" srcId="{0EDFF811-D5CE-472D-9949-B6CC2D33B56D}" destId="{86020DCA-943D-43E8-BBE4-7845A64A51E8}" srcOrd="2" destOrd="0" parTransId="{6F80C7D6-D396-49BF-8AEF-527F98D4AB76}" sibTransId="{2D00120F-575F-44A1-8209-71B9229431F4}"/>
    <dgm:cxn modelId="{64CCCAD5-523D-4292-983C-155C93ABC0F1}" type="presParOf" srcId="{0DCF68C8-A88B-4E5A-9BA8-A4279DFA21EC}" destId="{EDCC5859-1D5D-4A0F-B805-B09977970DB7}" srcOrd="0" destOrd="0" presId="urn:microsoft.com/office/officeart/2005/8/layout/venn1"/>
    <dgm:cxn modelId="{5F0176BC-E519-4E7A-92EE-7D564D9D79C2}" type="presParOf" srcId="{0DCF68C8-A88B-4E5A-9BA8-A4279DFA21EC}" destId="{FB75CA82-1586-4D27-9141-1A3D10F8DB37}" srcOrd="1" destOrd="0" presId="urn:microsoft.com/office/officeart/2005/8/layout/venn1"/>
    <dgm:cxn modelId="{EAFD67D4-3FCC-49A0-844C-D7A30544C538}" type="presParOf" srcId="{0DCF68C8-A88B-4E5A-9BA8-A4279DFA21EC}" destId="{3DED79B7-1225-4C73-A292-482DA581D259}" srcOrd="2" destOrd="0" presId="urn:microsoft.com/office/officeart/2005/8/layout/venn1"/>
    <dgm:cxn modelId="{0AABE7B5-128E-4AF9-BC9A-1C8A2CF26A6D}" type="presParOf" srcId="{0DCF68C8-A88B-4E5A-9BA8-A4279DFA21EC}" destId="{2F1FB195-CA84-479B-9817-53FBBCBD2669}" srcOrd="3" destOrd="0" presId="urn:microsoft.com/office/officeart/2005/8/layout/venn1"/>
    <dgm:cxn modelId="{44EBD71C-3B5A-4895-9DF1-F8320EDA48EB}" type="presParOf" srcId="{0DCF68C8-A88B-4E5A-9BA8-A4279DFA21EC}" destId="{138909AD-19C7-4BAC-A554-593924BC205C}" srcOrd="4" destOrd="0" presId="urn:microsoft.com/office/officeart/2005/8/layout/venn1"/>
    <dgm:cxn modelId="{CF98973C-561D-4D3A-BEB7-673AF9B463A8}" type="presParOf" srcId="{0DCF68C8-A88B-4E5A-9BA8-A4279DFA21EC}" destId="{919ED659-638D-4C42-8F6A-E16CCABD384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F9A7B5-2EAB-4F74-AA7E-DA4AF4E39CF1}" type="doc">
      <dgm:prSet loTypeId="urn:microsoft.com/office/officeart/2005/8/layout/venn3" loCatId="relationship" qsTypeId="urn:microsoft.com/office/officeart/2005/8/quickstyle/simple1" qsCatId="simple" csTypeId="urn:microsoft.com/office/officeart/2005/8/colors/accent6_5" csCatId="accent6" phldr="1"/>
      <dgm:spPr/>
    </dgm:pt>
    <dgm:pt modelId="{70A4C8E3-8D5A-4C1D-909F-4CFEDC253A9A}">
      <dgm:prSet phldrT="[Text]" custT="1"/>
      <dgm:spPr/>
      <dgm:t>
        <a:bodyPr/>
        <a:lstStyle/>
        <a:p>
          <a:r>
            <a:rPr lang="de-DE" sz="1600" dirty="0"/>
            <a:t>Kosten</a:t>
          </a:r>
        </a:p>
      </dgm:t>
    </dgm:pt>
    <dgm:pt modelId="{B41F9734-12F4-4496-811E-05317AF1691B}" type="parTrans" cxnId="{C27D9474-0220-41A1-B8EF-709661B5450A}">
      <dgm:prSet/>
      <dgm:spPr/>
      <dgm:t>
        <a:bodyPr/>
        <a:lstStyle/>
        <a:p>
          <a:endParaRPr lang="de-DE"/>
        </a:p>
      </dgm:t>
    </dgm:pt>
    <dgm:pt modelId="{D5094F0C-69F0-4B59-AD3D-93C445936028}" type="sibTrans" cxnId="{C27D9474-0220-41A1-B8EF-709661B5450A}">
      <dgm:prSet/>
      <dgm:spPr/>
      <dgm:t>
        <a:bodyPr/>
        <a:lstStyle/>
        <a:p>
          <a:endParaRPr lang="de-DE"/>
        </a:p>
      </dgm:t>
    </dgm:pt>
    <dgm:pt modelId="{40E0B73D-B6DE-4C12-B3E9-1ACB0510893D}">
      <dgm:prSet custT="1"/>
      <dgm:spPr/>
      <dgm:t>
        <a:bodyPr/>
        <a:lstStyle/>
        <a:p>
          <a:r>
            <a:rPr lang="de-DE" sz="1600" dirty="0"/>
            <a:t>Algorithmen</a:t>
          </a:r>
        </a:p>
      </dgm:t>
    </dgm:pt>
    <dgm:pt modelId="{1C57B08E-FF97-4E86-96A2-59299064FB27}" type="parTrans" cxnId="{4A6A7102-C880-438A-8946-CBA10CE05AE1}">
      <dgm:prSet/>
      <dgm:spPr/>
      <dgm:t>
        <a:bodyPr/>
        <a:lstStyle/>
        <a:p>
          <a:endParaRPr lang="de-DE"/>
        </a:p>
      </dgm:t>
    </dgm:pt>
    <dgm:pt modelId="{30D4F0B8-5C63-4D90-BDB4-E520DC176445}" type="sibTrans" cxnId="{4A6A7102-C880-438A-8946-CBA10CE05AE1}">
      <dgm:prSet/>
      <dgm:spPr/>
      <dgm:t>
        <a:bodyPr/>
        <a:lstStyle/>
        <a:p>
          <a:endParaRPr lang="de-DE"/>
        </a:p>
      </dgm:t>
    </dgm:pt>
    <dgm:pt modelId="{713EC3C7-36AC-464B-B95A-0414A3ED68ED}" type="pres">
      <dgm:prSet presAssocID="{59F9A7B5-2EAB-4F74-AA7E-DA4AF4E39CF1}" presName="Name0" presStyleCnt="0">
        <dgm:presLayoutVars>
          <dgm:dir/>
          <dgm:resizeHandles val="exact"/>
        </dgm:presLayoutVars>
      </dgm:prSet>
      <dgm:spPr/>
    </dgm:pt>
    <dgm:pt modelId="{54F12FF7-48F3-4129-9490-9FC435E82E9F}" type="pres">
      <dgm:prSet presAssocID="{70A4C8E3-8D5A-4C1D-909F-4CFEDC253A9A}" presName="Name5" presStyleLbl="vennNode1" presStyleIdx="0" presStyleCnt="2">
        <dgm:presLayoutVars>
          <dgm:bulletEnabled val="1"/>
        </dgm:presLayoutVars>
      </dgm:prSet>
      <dgm:spPr/>
    </dgm:pt>
    <dgm:pt modelId="{A2967ADB-EC71-4457-9B50-13563D0AE02E}" type="pres">
      <dgm:prSet presAssocID="{D5094F0C-69F0-4B59-AD3D-93C445936028}" presName="space" presStyleCnt="0"/>
      <dgm:spPr/>
    </dgm:pt>
    <dgm:pt modelId="{A8E7867D-E004-4F29-8EFE-3A487C570F11}" type="pres">
      <dgm:prSet presAssocID="{40E0B73D-B6DE-4C12-B3E9-1ACB0510893D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4A6A7102-C880-438A-8946-CBA10CE05AE1}" srcId="{59F9A7B5-2EAB-4F74-AA7E-DA4AF4E39CF1}" destId="{40E0B73D-B6DE-4C12-B3E9-1ACB0510893D}" srcOrd="1" destOrd="0" parTransId="{1C57B08E-FF97-4E86-96A2-59299064FB27}" sibTransId="{30D4F0B8-5C63-4D90-BDB4-E520DC176445}"/>
    <dgm:cxn modelId="{34A9EB18-665B-419A-8D25-20DAAA301592}" type="presOf" srcId="{70A4C8E3-8D5A-4C1D-909F-4CFEDC253A9A}" destId="{54F12FF7-48F3-4129-9490-9FC435E82E9F}" srcOrd="0" destOrd="0" presId="urn:microsoft.com/office/officeart/2005/8/layout/venn3"/>
    <dgm:cxn modelId="{C27D9474-0220-41A1-B8EF-709661B5450A}" srcId="{59F9A7B5-2EAB-4F74-AA7E-DA4AF4E39CF1}" destId="{70A4C8E3-8D5A-4C1D-909F-4CFEDC253A9A}" srcOrd="0" destOrd="0" parTransId="{B41F9734-12F4-4496-811E-05317AF1691B}" sibTransId="{D5094F0C-69F0-4B59-AD3D-93C445936028}"/>
    <dgm:cxn modelId="{232A68BA-077F-431F-8EB5-05A2CFAF6D88}" type="presOf" srcId="{59F9A7B5-2EAB-4F74-AA7E-DA4AF4E39CF1}" destId="{713EC3C7-36AC-464B-B95A-0414A3ED68ED}" srcOrd="0" destOrd="0" presId="urn:microsoft.com/office/officeart/2005/8/layout/venn3"/>
    <dgm:cxn modelId="{8D5902E4-2CF5-40DC-95CE-3F491ED1F5A6}" type="presOf" srcId="{40E0B73D-B6DE-4C12-B3E9-1ACB0510893D}" destId="{A8E7867D-E004-4F29-8EFE-3A487C570F11}" srcOrd="0" destOrd="0" presId="urn:microsoft.com/office/officeart/2005/8/layout/venn3"/>
    <dgm:cxn modelId="{4F6ECC1C-F3CB-4F39-844C-AC6458F1A2B8}" type="presParOf" srcId="{713EC3C7-36AC-464B-B95A-0414A3ED68ED}" destId="{54F12FF7-48F3-4129-9490-9FC435E82E9F}" srcOrd="0" destOrd="0" presId="urn:microsoft.com/office/officeart/2005/8/layout/venn3"/>
    <dgm:cxn modelId="{53DD64FD-1DC6-431D-86AF-86FCF4FCF42D}" type="presParOf" srcId="{713EC3C7-36AC-464B-B95A-0414A3ED68ED}" destId="{A2967ADB-EC71-4457-9B50-13563D0AE02E}" srcOrd="1" destOrd="0" presId="urn:microsoft.com/office/officeart/2005/8/layout/venn3"/>
    <dgm:cxn modelId="{8237D2AF-D108-4A38-A703-896D7181AF51}" type="presParOf" srcId="{713EC3C7-36AC-464B-B95A-0414A3ED68ED}" destId="{A8E7867D-E004-4F29-8EFE-3A487C570F11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DFF811-D5CE-472D-9949-B6CC2D33B56D}" type="doc">
      <dgm:prSet loTypeId="urn:microsoft.com/office/officeart/2005/8/layout/venn1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A8F241A-8B65-454D-8CDD-4339249021D5}">
      <dgm:prSet phldrT="[Text]" custT="1"/>
      <dgm:spPr/>
      <dgm:t>
        <a:bodyPr/>
        <a:lstStyle/>
        <a:p>
          <a:r>
            <a:rPr lang="de-DE" sz="1600" dirty="0"/>
            <a:t>Generierung von </a:t>
          </a:r>
          <a:r>
            <a:rPr lang="de-DE" sz="1600" dirty="0" err="1"/>
            <a:t>Qubits</a:t>
          </a:r>
          <a:endParaRPr lang="de-DE" sz="1600" dirty="0"/>
        </a:p>
      </dgm:t>
    </dgm:pt>
    <dgm:pt modelId="{1248BECA-97BA-4531-B349-2D1113E309E6}" type="parTrans" cxnId="{EB114A52-18CD-4AD6-B55C-55A8404458C2}">
      <dgm:prSet/>
      <dgm:spPr/>
      <dgm:t>
        <a:bodyPr/>
        <a:lstStyle/>
        <a:p>
          <a:endParaRPr lang="de-DE"/>
        </a:p>
      </dgm:t>
    </dgm:pt>
    <dgm:pt modelId="{0E6AF2D4-149E-4252-B7C4-7507435AC1B9}" type="sibTrans" cxnId="{EB114A52-18CD-4AD6-B55C-55A8404458C2}">
      <dgm:prSet/>
      <dgm:spPr/>
      <dgm:t>
        <a:bodyPr/>
        <a:lstStyle/>
        <a:p>
          <a:endParaRPr lang="de-DE"/>
        </a:p>
      </dgm:t>
    </dgm:pt>
    <dgm:pt modelId="{AF7E16B0-72C2-4E2B-84AB-E1118C964C1A}">
      <dgm:prSet custT="1"/>
      <dgm:spPr/>
      <dgm:t>
        <a:bodyPr/>
        <a:lstStyle/>
        <a:p>
          <a:r>
            <a:rPr lang="de-DE" sz="1600" dirty="0"/>
            <a:t>Nachhaltigkeit von </a:t>
          </a:r>
          <a:r>
            <a:rPr lang="de-DE" sz="1600" dirty="0" err="1"/>
            <a:t>Qubits</a:t>
          </a:r>
          <a:endParaRPr lang="de-DE" sz="1600" dirty="0"/>
        </a:p>
      </dgm:t>
    </dgm:pt>
    <dgm:pt modelId="{603060FF-0410-4B6B-8BC7-C57AEA63D139}" type="parTrans" cxnId="{527B72EB-4B7E-4226-BD5B-13E69DC94E08}">
      <dgm:prSet/>
      <dgm:spPr/>
      <dgm:t>
        <a:bodyPr/>
        <a:lstStyle/>
        <a:p>
          <a:endParaRPr lang="de-DE"/>
        </a:p>
      </dgm:t>
    </dgm:pt>
    <dgm:pt modelId="{06498D59-C463-497A-8631-79D4D971FE6D}" type="sibTrans" cxnId="{527B72EB-4B7E-4226-BD5B-13E69DC94E08}">
      <dgm:prSet/>
      <dgm:spPr/>
      <dgm:t>
        <a:bodyPr/>
        <a:lstStyle/>
        <a:p>
          <a:endParaRPr lang="de-DE"/>
        </a:p>
      </dgm:t>
    </dgm:pt>
    <dgm:pt modelId="{C511F00B-E652-4629-8174-1107C630F0E2}">
      <dgm:prSet custT="1"/>
      <dgm:spPr/>
      <dgm:t>
        <a:bodyPr/>
        <a:lstStyle/>
        <a:p>
          <a:r>
            <a:rPr lang="de-DE" sz="1600" dirty="0"/>
            <a:t>Operation auf </a:t>
          </a:r>
          <a:r>
            <a:rPr lang="de-DE" sz="1600" dirty="0" err="1"/>
            <a:t>Qubits</a:t>
          </a:r>
          <a:endParaRPr lang="de-DE" sz="1600" dirty="0"/>
        </a:p>
      </dgm:t>
    </dgm:pt>
    <dgm:pt modelId="{7878699B-0E2F-4F89-9957-6592CA57CC09}" type="parTrans" cxnId="{07FC44E8-EE4C-4014-A387-5D77188DCB66}">
      <dgm:prSet/>
      <dgm:spPr/>
      <dgm:t>
        <a:bodyPr/>
        <a:lstStyle/>
        <a:p>
          <a:endParaRPr lang="de-DE"/>
        </a:p>
      </dgm:t>
    </dgm:pt>
    <dgm:pt modelId="{CF058C11-E960-420B-A170-90BB1772C4DD}" type="sibTrans" cxnId="{07FC44E8-EE4C-4014-A387-5D77188DCB66}">
      <dgm:prSet/>
      <dgm:spPr/>
      <dgm:t>
        <a:bodyPr/>
        <a:lstStyle/>
        <a:p>
          <a:endParaRPr lang="de-DE"/>
        </a:p>
      </dgm:t>
    </dgm:pt>
    <dgm:pt modelId="{0DCF68C8-A88B-4E5A-9BA8-A4279DFA21EC}" type="pres">
      <dgm:prSet presAssocID="{0EDFF811-D5CE-472D-9949-B6CC2D33B56D}" presName="compositeShape" presStyleCnt="0">
        <dgm:presLayoutVars>
          <dgm:chMax val="7"/>
          <dgm:dir/>
          <dgm:resizeHandles val="exact"/>
        </dgm:presLayoutVars>
      </dgm:prSet>
      <dgm:spPr/>
    </dgm:pt>
    <dgm:pt modelId="{EDCC5859-1D5D-4A0F-B805-B09977970DB7}" type="pres">
      <dgm:prSet presAssocID="{1A8F241A-8B65-454D-8CDD-4339249021D5}" presName="circ1" presStyleLbl="vennNode1" presStyleIdx="0" presStyleCnt="3"/>
      <dgm:spPr/>
    </dgm:pt>
    <dgm:pt modelId="{FB75CA82-1586-4D27-9141-1A3D10F8DB37}" type="pres">
      <dgm:prSet presAssocID="{1A8F241A-8B65-454D-8CDD-4339249021D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66419D0-77B8-4F24-B63F-CAA6026D96D6}" type="pres">
      <dgm:prSet presAssocID="{AF7E16B0-72C2-4E2B-84AB-E1118C964C1A}" presName="circ2" presStyleLbl="vennNode1" presStyleIdx="1" presStyleCnt="3"/>
      <dgm:spPr/>
    </dgm:pt>
    <dgm:pt modelId="{2F550AD6-F9C8-413C-A673-3B0BB63E983C}" type="pres">
      <dgm:prSet presAssocID="{AF7E16B0-72C2-4E2B-84AB-E1118C964C1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A389F3-E316-4D17-8BB1-C54C929EA5C9}" type="pres">
      <dgm:prSet presAssocID="{C511F00B-E652-4629-8174-1107C630F0E2}" presName="circ3" presStyleLbl="vennNode1" presStyleIdx="2" presStyleCnt="3"/>
      <dgm:spPr/>
    </dgm:pt>
    <dgm:pt modelId="{B43F7CD3-7018-4686-B60D-6CD07B7A3AEB}" type="pres">
      <dgm:prSet presAssocID="{C511F00B-E652-4629-8174-1107C630F0E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677F901-EAA2-4A10-9D6D-6CF5B753E8A4}" type="presOf" srcId="{C511F00B-E652-4629-8174-1107C630F0E2}" destId="{B43F7CD3-7018-4686-B60D-6CD07B7A3AEB}" srcOrd="1" destOrd="0" presId="urn:microsoft.com/office/officeart/2005/8/layout/venn1"/>
    <dgm:cxn modelId="{65FC7611-F3A6-4B2E-AFDF-E74D04CCE399}" type="presOf" srcId="{C511F00B-E652-4629-8174-1107C630F0E2}" destId="{36A389F3-E316-4D17-8BB1-C54C929EA5C9}" srcOrd="0" destOrd="0" presId="urn:microsoft.com/office/officeart/2005/8/layout/venn1"/>
    <dgm:cxn modelId="{4046A75F-0F54-49D2-8546-D6B72EB2F885}" type="presOf" srcId="{AF7E16B0-72C2-4E2B-84AB-E1118C964C1A}" destId="{2F550AD6-F9C8-413C-A673-3B0BB63E983C}" srcOrd="1" destOrd="0" presId="urn:microsoft.com/office/officeart/2005/8/layout/venn1"/>
    <dgm:cxn modelId="{EB114A52-18CD-4AD6-B55C-55A8404458C2}" srcId="{0EDFF811-D5CE-472D-9949-B6CC2D33B56D}" destId="{1A8F241A-8B65-454D-8CDD-4339249021D5}" srcOrd="0" destOrd="0" parTransId="{1248BECA-97BA-4531-B349-2D1113E309E6}" sibTransId="{0E6AF2D4-149E-4252-B7C4-7507435AC1B9}"/>
    <dgm:cxn modelId="{798C117F-C6F0-4B15-B8DD-61CD590EB145}" type="presOf" srcId="{1A8F241A-8B65-454D-8CDD-4339249021D5}" destId="{FB75CA82-1586-4D27-9141-1A3D10F8DB37}" srcOrd="1" destOrd="0" presId="urn:microsoft.com/office/officeart/2005/8/layout/venn1"/>
    <dgm:cxn modelId="{CCC09B81-0622-4852-BAFA-03F9332E3731}" type="presOf" srcId="{0EDFF811-D5CE-472D-9949-B6CC2D33B56D}" destId="{0DCF68C8-A88B-4E5A-9BA8-A4279DFA21EC}" srcOrd="0" destOrd="0" presId="urn:microsoft.com/office/officeart/2005/8/layout/venn1"/>
    <dgm:cxn modelId="{31DE0C99-A4A0-496D-809B-688AA286F4DD}" type="presOf" srcId="{AF7E16B0-72C2-4E2B-84AB-E1118C964C1A}" destId="{166419D0-77B8-4F24-B63F-CAA6026D96D6}" srcOrd="0" destOrd="0" presId="urn:microsoft.com/office/officeart/2005/8/layout/venn1"/>
    <dgm:cxn modelId="{13B9BBCF-FC93-40ED-BCC6-2463DC0CB602}" type="presOf" srcId="{1A8F241A-8B65-454D-8CDD-4339249021D5}" destId="{EDCC5859-1D5D-4A0F-B805-B09977970DB7}" srcOrd="0" destOrd="0" presId="urn:microsoft.com/office/officeart/2005/8/layout/venn1"/>
    <dgm:cxn modelId="{07FC44E8-EE4C-4014-A387-5D77188DCB66}" srcId="{0EDFF811-D5CE-472D-9949-B6CC2D33B56D}" destId="{C511F00B-E652-4629-8174-1107C630F0E2}" srcOrd="2" destOrd="0" parTransId="{7878699B-0E2F-4F89-9957-6592CA57CC09}" sibTransId="{CF058C11-E960-420B-A170-90BB1772C4DD}"/>
    <dgm:cxn modelId="{527B72EB-4B7E-4226-BD5B-13E69DC94E08}" srcId="{0EDFF811-D5CE-472D-9949-B6CC2D33B56D}" destId="{AF7E16B0-72C2-4E2B-84AB-E1118C964C1A}" srcOrd="1" destOrd="0" parTransId="{603060FF-0410-4B6B-8BC7-C57AEA63D139}" sibTransId="{06498D59-C463-497A-8631-79D4D971FE6D}"/>
    <dgm:cxn modelId="{64CCCAD5-523D-4292-983C-155C93ABC0F1}" type="presParOf" srcId="{0DCF68C8-A88B-4E5A-9BA8-A4279DFA21EC}" destId="{EDCC5859-1D5D-4A0F-B805-B09977970DB7}" srcOrd="0" destOrd="0" presId="urn:microsoft.com/office/officeart/2005/8/layout/venn1"/>
    <dgm:cxn modelId="{5F0176BC-E519-4E7A-92EE-7D564D9D79C2}" type="presParOf" srcId="{0DCF68C8-A88B-4E5A-9BA8-A4279DFA21EC}" destId="{FB75CA82-1586-4D27-9141-1A3D10F8DB37}" srcOrd="1" destOrd="0" presId="urn:microsoft.com/office/officeart/2005/8/layout/venn1"/>
    <dgm:cxn modelId="{26C780E5-C8CF-444E-870B-941CBE147720}" type="presParOf" srcId="{0DCF68C8-A88B-4E5A-9BA8-A4279DFA21EC}" destId="{166419D0-77B8-4F24-B63F-CAA6026D96D6}" srcOrd="2" destOrd="0" presId="urn:microsoft.com/office/officeart/2005/8/layout/venn1"/>
    <dgm:cxn modelId="{C6DE956E-3067-41B5-8F8D-D318DBB2E41E}" type="presParOf" srcId="{0DCF68C8-A88B-4E5A-9BA8-A4279DFA21EC}" destId="{2F550AD6-F9C8-413C-A673-3B0BB63E983C}" srcOrd="3" destOrd="0" presId="urn:microsoft.com/office/officeart/2005/8/layout/venn1"/>
    <dgm:cxn modelId="{6B2901E7-E8A1-4509-B391-47BD29BDC396}" type="presParOf" srcId="{0DCF68C8-A88B-4E5A-9BA8-A4279DFA21EC}" destId="{36A389F3-E316-4D17-8BB1-C54C929EA5C9}" srcOrd="4" destOrd="0" presId="urn:microsoft.com/office/officeart/2005/8/layout/venn1"/>
    <dgm:cxn modelId="{F29FA1E9-0BDB-4A4B-AC81-ACF0BBD72FAB}" type="presParOf" srcId="{0DCF68C8-A88B-4E5A-9BA8-A4279DFA21EC}" destId="{B43F7CD3-7018-4686-B60D-6CD07B7A3AE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811E46-BE68-4D82-95C0-192FEF0E7ACA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47982EF-8EBD-4CC6-B62A-9A7F059F6521}">
      <dgm:prSet phldrT="[Text]" custT="1"/>
      <dgm:spPr/>
      <dgm:t>
        <a:bodyPr/>
        <a:lstStyle/>
        <a:p>
          <a:r>
            <a:rPr lang="de-DE" sz="1600" dirty="0" err="1"/>
            <a:t>Qubit</a:t>
          </a:r>
          <a:r>
            <a:rPr lang="de-DE" sz="1600" dirty="0"/>
            <a:t>-Isolierung nicht perfekt</a:t>
          </a:r>
        </a:p>
      </dgm:t>
    </dgm:pt>
    <dgm:pt modelId="{3ABAF4E5-F8F7-46EB-B943-FB04CAA0D530}" type="parTrans" cxnId="{9A23E7DC-4765-4789-BD91-893E94A67DC7}">
      <dgm:prSet/>
      <dgm:spPr/>
      <dgm:t>
        <a:bodyPr/>
        <a:lstStyle/>
        <a:p>
          <a:endParaRPr lang="de-DE"/>
        </a:p>
      </dgm:t>
    </dgm:pt>
    <dgm:pt modelId="{EB931BD2-C2AB-453B-BA94-AE8C54F15A1D}" type="sibTrans" cxnId="{9A23E7DC-4765-4789-BD91-893E94A67DC7}">
      <dgm:prSet/>
      <dgm:spPr/>
      <dgm:t>
        <a:bodyPr/>
        <a:lstStyle/>
        <a:p>
          <a:endParaRPr lang="de-DE"/>
        </a:p>
      </dgm:t>
    </dgm:pt>
    <dgm:pt modelId="{977722A6-A5D6-4C29-8E38-7F0D273D12D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de-DE" sz="1600" dirty="0"/>
            <a:t>Ziel: geringe Fehler</a:t>
          </a:r>
        </a:p>
      </dgm:t>
    </dgm:pt>
    <dgm:pt modelId="{4CF4FCEF-DD82-45BD-9BBA-886A34E698DF}" type="parTrans" cxnId="{B6AF505C-DEB7-4880-8760-C901071B59FE}">
      <dgm:prSet/>
      <dgm:spPr/>
      <dgm:t>
        <a:bodyPr/>
        <a:lstStyle/>
        <a:p>
          <a:endParaRPr lang="de-DE"/>
        </a:p>
      </dgm:t>
    </dgm:pt>
    <dgm:pt modelId="{D01F2592-F302-4D8E-BE87-2138BAFA1C18}" type="sibTrans" cxnId="{B6AF505C-DEB7-4880-8760-C901071B59FE}">
      <dgm:prSet/>
      <dgm:spPr/>
      <dgm:t>
        <a:bodyPr/>
        <a:lstStyle/>
        <a:p>
          <a:endParaRPr lang="de-DE"/>
        </a:p>
      </dgm:t>
    </dgm:pt>
    <dgm:pt modelId="{7256F24F-5106-4527-9C65-BBF26E991855}">
      <dgm:prSet phldrT="[Text]" custT="1"/>
      <dgm:spPr>
        <a:solidFill>
          <a:schemeClr val="accent3"/>
        </a:solidFill>
      </dgm:spPr>
      <dgm:t>
        <a:bodyPr/>
        <a:lstStyle/>
        <a:p>
          <a:r>
            <a:rPr lang="de-DE" sz="1600" dirty="0"/>
            <a:t>Gruppen von </a:t>
          </a:r>
          <a:r>
            <a:rPr lang="de-DE" sz="1600" dirty="0" err="1"/>
            <a:t>phy</a:t>
          </a:r>
          <a:r>
            <a:rPr lang="de-DE" sz="1600" dirty="0"/>
            <a:t>. </a:t>
          </a:r>
          <a:r>
            <a:rPr lang="de-DE" sz="1600" dirty="0" err="1"/>
            <a:t>Qubits</a:t>
          </a:r>
          <a:r>
            <a:rPr lang="de-DE" sz="1600" dirty="0"/>
            <a:t> in logische </a:t>
          </a:r>
          <a:r>
            <a:rPr lang="de-DE" sz="1600" dirty="0" err="1"/>
            <a:t>Qubits</a:t>
          </a:r>
          <a:endParaRPr lang="de-DE" sz="1600" dirty="0"/>
        </a:p>
      </dgm:t>
    </dgm:pt>
    <dgm:pt modelId="{8732D169-55E0-44B6-A66A-6276072B10D0}" type="parTrans" cxnId="{61093C35-3218-457D-B7ED-D613C26A56F6}">
      <dgm:prSet/>
      <dgm:spPr/>
      <dgm:t>
        <a:bodyPr/>
        <a:lstStyle/>
        <a:p>
          <a:endParaRPr lang="de-DE"/>
        </a:p>
      </dgm:t>
    </dgm:pt>
    <dgm:pt modelId="{FB7CC837-D537-4E49-8212-6B2915DC2DBE}" type="sibTrans" cxnId="{61093C35-3218-457D-B7ED-D613C26A56F6}">
      <dgm:prSet/>
      <dgm:spPr/>
      <dgm:t>
        <a:bodyPr/>
        <a:lstStyle/>
        <a:p>
          <a:endParaRPr lang="de-DE"/>
        </a:p>
      </dgm:t>
    </dgm:pt>
    <dgm:pt modelId="{EE795095-7A32-4B85-B2B4-C7E75CE63184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800" dirty="0" err="1"/>
            <a:t>Ist</a:t>
          </a:r>
          <a:r>
            <a:rPr lang="en-US" sz="1800" dirty="0"/>
            <a:t>: 10</a:t>
          </a:r>
          <a:r>
            <a:rPr lang="en-US" sz="1800" baseline="20000" dirty="0"/>
            <a:t>-2</a:t>
          </a:r>
          <a:endParaRPr lang="de-DE" sz="1800" baseline="20000" dirty="0"/>
        </a:p>
      </dgm:t>
    </dgm:pt>
    <dgm:pt modelId="{E245E759-D064-48EC-A561-309C19045B4F}" type="parTrans" cxnId="{C08181B3-6793-4747-90F8-36253B1B1EB3}">
      <dgm:prSet/>
      <dgm:spPr/>
      <dgm:t>
        <a:bodyPr/>
        <a:lstStyle/>
        <a:p>
          <a:endParaRPr lang="de-DE"/>
        </a:p>
      </dgm:t>
    </dgm:pt>
    <dgm:pt modelId="{A598EE55-C20F-417E-AA22-A402AE59900D}" type="sibTrans" cxnId="{C08181B3-6793-4747-90F8-36253B1B1EB3}">
      <dgm:prSet/>
      <dgm:spPr/>
      <dgm:t>
        <a:bodyPr/>
        <a:lstStyle/>
        <a:p>
          <a:endParaRPr lang="de-DE"/>
        </a:p>
      </dgm:t>
    </dgm:pt>
    <dgm:pt modelId="{02831522-3C86-4000-8BD9-E13D3221BB8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Surface code</a:t>
          </a:r>
          <a:endParaRPr lang="de-DE" dirty="0"/>
        </a:p>
      </dgm:t>
    </dgm:pt>
    <dgm:pt modelId="{C6FC9649-C3D3-4211-9D19-0D38CA8830BE}" type="parTrans" cxnId="{1048287B-359B-4793-B77C-48B95F30A3E1}">
      <dgm:prSet/>
      <dgm:spPr/>
      <dgm:t>
        <a:bodyPr/>
        <a:lstStyle/>
        <a:p>
          <a:endParaRPr lang="de-DE"/>
        </a:p>
      </dgm:t>
    </dgm:pt>
    <dgm:pt modelId="{09E19442-4D1C-4155-9C91-95A9D2FE4297}" type="sibTrans" cxnId="{1048287B-359B-4793-B77C-48B95F30A3E1}">
      <dgm:prSet/>
      <dgm:spPr/>
      <dgm:t>
        <a:bodyPr/>
        <a:lstStyle/>
        <a:p>
          <a:endParaRPr lang="de-DE"/>
        </a:p>
      </dgm:t>
    </dgm:pt>
    <dgm:pt modelId="{7DDCBE75-2A7F-407C-890B-6812CD7B007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Steane</a:t>
          </a:r>
          <a:r>
            <a:rPr lang="en-US" dirty="0"/>
            <a:t> code</a:t>
          </a:r>
          <a:endParaRPr lang="de-DE" dirty="0"/>
        </a:p>
      </dgm:t>
    </dgm:pt>
    <dgm:pt modelId="{1EEDD9E2-EC38-4977-BAD7-FA22381808D0}" type="parTrans" cxnId="{4CC051C7-0CD8-487F-9870-6563342BD3BE}">
      <dgm:prSet/>
      <dgm:spPr/>
      <dgm:t>
        <a:bodyPr/>
        <a:lstStyle/>
        <a:p>
          <a:endParaRPr lang="de-DE"/>
        </a:p>
      </dgm:t>
    </dgm:pt>
    <dgm:pt modelId="{B37E18D2-A877-4BBB-BF3F-B63017F6244D}" type="sibTrans" cxnId="{4CC051C7-0CD8-487F-9870-6563342BD3BE}">
      <dgm:prSet/>
      <dgm:spPr/>
      <dgm:t>
        <a:bodyPr/>
        <a:lstStyle/>
        <a:p>
          <a:endParaRPr lang="de-DE"/>
        </a:p>
      </dgm:t>
    </dgm:pt>
    <dgm:pt modelId="{C848E30C-D7DF-49E6-9765-BC5D123EBBE7}">
      <dgm:prSet/>
      <dgm:spPr/>
      <dgm:t>
        <a:bodyPr/>
        <a:lstStyle/>
        <a:p>
          <a:r>
            <a:rPr lang="de-DE" dirty="0"/>
            <a:t>Messung</a:t>
          </a:r>
        </a:p>
      </dgm:t>
    </dgm:pt>
    <dgm:pt modelId="{95724535-1F1A-44F7-9B69-9CF0D298C225}" type="parTrans" cxnId="{8A81335F-C8C3-45C1-833E-C64A7EA793E8}">
      <dgm:prSet/>
      <dgm:spPr/>
      <dgm:t>
        <a:bodyPr/>
        <a:lstStyle/>
        <a:p>
          <a:endParaRPr lang="de-DE"/>
        </a:p>
      </dgm:t>
    </dgm:pt>
    <dgm:pt modelId="{F4E025D0-D08F-44CB-8A5F-8AE47BF7E8E1}" type="sibTrans" cxnId="{8A81335F-C8C3-45C1-833E-C64A7EA793E8}">
      <dgm:prSet/>
      <dgm:spPr/>
      <dgm:t>
        <a:bodyPr/>
        <a:lstStyle/>
        <a:p>
          <a:endParaRPr lang="de-DE"/>
        </a:p>
      </dgm:t>
    </dgm:pt>
    <dgm:pt modelId="{8FD49DE8-2CE7-4745-912A-90A1D5CE7C70}">
      <dgm:prSet/>
      <dgm:spPr/>
      <dgm:t>
        <a:bodyPr/>
        <a:lstStyle/>
        <a:p>
          <a:r>
            <a:rPr lang="de-DE" dirty="0"/>
            <a:t>Interferenz</a:t>
          </a:r>
        </a:p>
      </dgm:t>
    </dgm:pt>
    <dgm:pt modelId="{CD88413C-FF79-4E2B-A3EC-02ADCA79BC3F}" type="parTrans" cxnId="{44B0B15F-B4DA-4B19-9878-B06E7C3DBB04}">
      <dgm:prSet/>
      <dgm:spPr/>
      <dgm:t>
        <a:bodyPr/>
        <a:lstStyle/>
        <a:p>
          <a:endParaRPr lang="de-DE"/>
        </a:p>
      </dgm:t>
    </dgm:pt>
    <dgm:pt modelId="{E050B6EA-1CF0-4CF9-B753-AC089A61CFB3}" type="sibTrans" cxnId="{44B0B15F-B4DA-4B19-9878-B06E7C3DBB04}">
      <dgm:prSet/>
      <dgm:spPr/>
      <dgm:t>
        <a:bodyPr/>
        <a:lstStyle/>
        <a:p>
          <a:endParaRPr lang="de-DE"/>
        </a:p>
      </dgm:t>
    </dgm:pt>
    <dgm:pt modelId="{C0D9E306-8615-4FF1-BE07-18B3F134B200}">
      <dgm:prSet phldrT="[Text]" custT="1"/>
      <dgm:spPr>
        <a:solidFill>
          <a:schemeClr val="accent4"/>
        </a:solidFill>
      </dgm:spPr>
      <dgm:t>
        <a:bodyPr/>
        <a:lstStyle/>
        <a:p>
          <a:r>
            <a:rPr lang="de-DE" sz="1800" dirty="0"/>
            <a:t>Soll</a:t>
          </a:r>
          <a:r>
            <a:rPr lang="en-US" sz="1800" dirty="0"/>
            <a:t>: 10</a:t>
          </a:r>
          <a:r>
            <a:rPr lang="en-US" sz="1800" baseline="20000" dirty="0"/>
            <a:t>-15</a:t>
          </a:r>
          <a:endParaRPr lang="de-DE" sz="1800" dirty="0"/>
        </a:p>
      </dgm:t>
    </dgm:pt>
    <dgm:pt modelId="{4EB9F2C4-36A0-48C4-B89B-A0D9AC450E3B}" type="parTrans" cxnId="{69BBE0EA-0072-4EBA-AB01-4247EEC744F8}">
      <dgm:prSet/>
      <dgm:spPr/>
      <dgm:t>
        <a:bodyPr/>
        <a:lstStyle/>
        <a:p>
          <a:endParaRPr lang="de-DE"/>
        </a:p>
      </dgm:t>
    </dgm:pt>
    <dgm:pt modelId="{2C3B4855-D895-483D-B6DA-E04354F87F83}" type="sibTrans" cxnId="{69BBE0EA-0072-4EBA-AB01-4247EEC744F8}">
      <dgm:prSet/>
      <dgm:spPr/>
      <dgm:t>
        <a:bodyPr/>
        <a:lstStyle/>
        <a:p>
          <a:endParaRPr lang="de-DE"/>
        </a:p>
      </dgm:t>
    </dgm:pt>
    <dgm:pt modelId="{6F68E3B0-A0E8-41EC-B19C-06F4E57C9BD5}" type="pres">
      <dgm:prSet presAssocID="{F4811E46-BE68-4D82-95C0-192FEF0E7ACA}" presName="theList" presStyleCnt="0">
        <dgm:presLayoutVars>
          <dgm:dir/>
          <dgm:animLvl val="lvl"/>
          <dgm:resizeHandles val="exact"/>
        </dgm:presLayoutVars>
      </dgm:prSet>
      <dgm:spPr/>
    </dgm:pt>
    <dgm:pt modelId="{22FADFA0-B780-4354-8C61-985446A19F3F}" type="pres">
      <dgm:prSet presAssocID="{347982EF-8EBD-4CC6-B62A-9A7F059F6521}" presName="compNode" presStyleCnt="0"/>
      <dgm:spPr/>
    </dgm:pt>
    <dgm:pt modelId="{B79BF688-B029-4A0A-A245-26F57E43A8AE}" type="pres">
      <dgm:prSet presAssocID="{347982EF-8EBD-4CC6-B62A-9A7F059F6521}" presName="noGeometry" presStyleCnt="0"/>
      <dgm:spPr/>
    </dgm:pt>
    <dgm:pt modelId="{8EE6B4D8-8029-45E4-A379-66B19B130F82}" type="pres">
      <dgm:prSet presAssocID="{347982EF-8EBD-4CC6-B62A-9A7F059F6521}" presName="childTextVisible" presStyleLbl="bgAccFollowNode1" presStyleIdx="0" presStyleCnt="3">
        <dgm:presLayoutVars>
          <dgm:bulletEnabled val="1"/>
        </dgm:presLayoutVars>
      </dgm:prSet>
      <dgm:spPr/>
    </dgm:pt>
    <dgm:pt modelId="{1C3207DD-0BD6-4B5F-AE35-B0E85F2CDD66}" type="pres">
      <dgm:prSet presAssocID="{347982EF-8EBD-4CC6-B62A-9A7F059F6521}" presName="childTextHidden" presStyleLbl="bgAccFollowNode1" presStyleIdx="0" presStyleCnt="3"/>
      <dgm:spPr/>
    </dgm:pt>
    <dgm:pt modelId="{349D48FD-558C-4A79-AFCE-B43EFB8117CD}" type="pres">
      <dgm:prSet presAssocID="{347982EF-8EBD-4CC6-B62A-9A7F059F652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18EB836-9DD6-4CCB-B110-0A616F465E18}" type="pres">
      <dgm:prSet presAssocID="{347982EF-8EBD-4CC6-B62A-9A7F059F6521}" presName="aSpace" presStyleCnt="0"/>
      <dgm:spPr/>
    </dgm:pt>
    <dgm:pt modelId="{B064C1E3-DC02-453F-904F-5771FAFD3143}" type="pres">
      <dgm:prSet presAssocID="{977722A6-A5D6-4C29-8E38-7F0D273D12DD}" presName="compNode" presStyleCnt="0"/>
      <dgm:spPr/>
    </dgm:pt>
    <dgm:pt modelId="{8E5AC389-7EB1-411B-97B3-46223B8E7AA1}" type="pres">
      <dgm:prSet presAssocID="{977722A6-A5D6-4C29-8E38-7F0D273D12DD}" presName="noGeometry" presStyleCnt="0"/>
      <dgm:spPr/>
    </dgm:pt>
    <dgm:pt modelId="{5632302C-5013-4007-8D5E-A869CC494293}" type="pres">
      <dgm:prSet presAssocID="{977722A6-A5D6-4C29-8E38-7F0D273D12DD}" presName="childTextVisible" presStyleLbl="bgAccFollowNode1" presStyleIdx="1" presStyleCnt="3">
        <dgm:presLayoutVars>
          <dgm:bulletEnabled val="1"/>
        </dgm:presLayoutVars>
      </dgm:prSet>
      <dgm:spPr/>
    </dgm:pt>
    <dgm:pt modelId="{4B9127D3-F1C5-480C-9C2A-E36C202959F5}" type="pres">
      <dgm:prSet presAssocID="{977722A6-A5D6-4C29-8E38-7F0D273D12DD}" presName="childTextHidden" presStyleLbl="bgAccFollowNode1" presStyleIdx="1" presStyleCnt="3"/>
      <dgm:spPr/>
    </dgm:pt>
    <dgm:pt modelId="{9E88807E-8BA8-498D-AA33-8C91FAC7C125}" type="pres">
      <dgm:prSet presAssocID="{977722A6-A5D6-4C29-8E38-7F0D273D12D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46BC1D4-CE97-4463-9FAF-22E41B7FEB87}" type="pres">
      <dgm:prSet presAssocID="{977722A6-A5D6-4C29-8E38-7F0D273D12DD}" presName="aSpace" presStyleCnt="0"/>
      <dgm:spPr/>
    </dgm:pt>
    <dgm:pt modelId="{82EF2927-9706-4868-81AA-9524A598ED31}" type="pres">
      <dgm:prSet presAssocID="{7256F24F-5106-4527-9C65-BBF26E991855}" presName="compNode" presStyleCnt="0"/>
      <dgm:spPr/>
    </dgm:pt>
    <dgm:pt modelId="{709EFFF6-15DD-45A1-B0FE-51B5FC020782}" type="pres">
      <dgm:prSet presAssocID="{7256F24F-5106-4527-9C65-BBF26E991855}" presName="noGeometry" presStyleCnt="0"/>
      <dgm:spPr/>
    </dgm:pt>
    <dgm:pt modelId="{3818309A-FA24-4255-AEC8-F97FC564DF2C}" type="pres">
      <dgm:prSet presAssocID="{7256F24F-5106-4527-9C65-BBF26E991855}" presName="childTextVisible" presStyleLbl="bgAccFollowNode1" presStyleIdx="2" presStyleCnt="3">
        <dgm:presLayoutVars>
          <dgm:bulletEnabled val="1"/>
        </dgm:presLayoutVars>
      </dgm:prSet>
      <dgm:spPr/>
    </dgm:pt>
    <dgm:pt modelId="{E795AA4B-C60D-42B5-899B-967EB6D37834}" type="pres">
      <dgm:prSet presAssocID="{7256F24F-5106-4527-9C65-BBF26E991855}" presName="childTextHidden" presStyleLbl="bgAccFollowNode1" presStyleIdx="2" presStyleCnt="3"/>
      <dgm:spPr/>
    </dgm:pt>
    <dgm:pt modelId="{8F7685D9-127D-44CC-BBFC-7CC47CA5254B}" type="pres">
      <dgm:prSet presAssocID="{7256F24F-5106-4527-9C65-BBF26E99185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8DD11A01-36CC-4F62-811C-77C0098BFAF6}" type="presOf" srcId="{EE795095-7A32-4B85-B2B4-C7E75CE63184}" destId="{4B9127D3-F1C5-480C-9C2A-E36C202959F5}" srcOrd="1" destOrd="1" presId="urn:microsoft.com/office/officeart/2005/8/layout/hProcess6"/>
    <dgm:cxn modelId="{78AC9504-C173-478D-AE94-CF5A5AA347D7}" type="presOf" srcId="{C848E30C-D7DF-49E6-9765-BC5D123EBBE7}" destId="{8EE6B4D8-8029-45E4-A379-66B19B130F82}" srcOrd="0" destOrd="0" presId="urn:microsoft.com/office/officeart/2005/8/layout/hProcess6"/>
    <dgm:cxn modelId="{EB2F2F17-0A34-4E3D-B3A0-2B10F5D0CE97}" type="presOf" srcId="{C0D9E306-8615-4FF1-BE07-18B3F134B200}" destId="{5632302C-5013-4007-8D5E-A869CC494293}" srcOrd="0" destOrd="0" presId="urn:microsoft.com/office/officeart/2005/8/layout/hProcess6"/>
    <dgm:cxn modelId="{D425321E-21EA-4A29-8323-C7EC2C08A290}" type="presOf" srcId="{347982EF-8EBD-4CC6-B62A-9A7F059F6521}" destId="{349D48FD-558C-4A79-AFCE-B43EFB8117CD}" srcOrd="0" destOrd="0" presId="urn:microsoft.com/office/officeart/2005/8/layout/hProcess6"/>
    <dgm:cxn modelId="{4108B22C-F4B4-4761-AF18-740265477D46}" type="presOf" srcId="{02831522-3C86-4000-8BD9-E13D3221BB83}" destId="{3818309A-FA24-4255-AEC8-F97FC564DF2C}" srcOrd="0" destOrd="1" presId="urn:microsoft.com/office/officeart/2005/8/layout/hProcess6"/>
    <dgm:cxn modelId="{2880B32E-C85C-4488-9B85-F836C081EE7D}" type="presOf" srcId="{7256F24F-5106-4527-9C65-BBF26E991855}" destId="{8F7685D9-127D-44CC-BBFC-7CC47CA5254B}" srcOrd="0" destOrd="0" presId="urn:microsoft.com/office/officeart/2005/8/layout/hProcess6"/>
    <dgm:cxn modelId="{61093C35-3218-457D-B7ED-D613C26A56F6}" srcId="{F4811E46-BE68-4D82-95C0-192FEF0E7ACA}" destId="{7256F24F-5106-4527-9C65-BBF26E991855}" srcOrd="2" destOrd="0" parTransId="{8732D169-55E0-44B6-A66A-6276072B10D0}" sibTransId="{FB7CC837-D537-4E49-8212-6B2915DC2DBE}"/>
    <dgm:cxn modelId="{13EF9835-A8C0-44FA-8EC7-861542C10AB9}" type="presOf" srcId="{C0D9E306-8615-4FF1-BE07-18B3F134B200}" destId="{4B9127D3-F1C5-480C-9C2A-E36C202959F5}" srcOrd="1" destOrd="0" presId="urn:microsoft.com/office/officeart/2005/8/layout/hProcess6"/>
    <dgm:cxn modelId="{B6AF505C-DEB7-4880-8760-C901071B59FE}" srcId="{F4811E46-BE68-4D82-95C0-192FEF0E7ACA}" destId="{977722A6-A5D6-4C29-8E38-7F0D273D12DD}" srcOrd="1" destOrd="0" parTransId="{4CF4FCEF-DD82-45BD-9BBA-886A34E698DF}" sibTransId="{D01F2592-F302-4D8E-BE87-2138BAFA1C18}"/>
    <dgm:cxn modelId="{BF31735E-4D36-403A-A59A-D5794E888D59}" type="presOf" srcId="{C848E30C-D7DF-49E6-9765-BC5D123EBBE7}" destId="{1C3207DD-0BD6-4B5F-AE35-B0E85F2CDD66}" srcOrd="1" destOrd="0" presId="urn:microsoft.com/office/officeart/2005/8/layout/hProcess6"/>
    <dgm:cxn modelId="{8A81335F-C8C3-45C1-833E-C64A7EA793E8}" srcId="{347982EF-8EBD-4CC6-B62A-9A7F059F6521}" destId="{C848E30C-D7DF-49E6-9765-BC5D123EBBE7}" srcOrd="0" destOrd="0" parTransId="{95724535-1F1A-44F7-9B69-9CF0D298C225}" sibTransId="{F4E025D0-D08F-44CB-8A5F-8AE47BF7E8E1}"/>
    <dgm:cxn modelId="{44B0B15F-B4DA-4B19-9878-B06E7C3DBB04}" srcId="{347982EF-8EBD-4CC6-B62A-9A7F059F6521}" destId="{8FD49DE8-2CE7-4745-912A-90A1D5CE7C70}" srcOrd="1" destOrd="0" parTransId="{CD88413C-FF79-4E2B-A3EC-02ADCA79BC3F}" sibTransId="{E050B6EA-1CF0-4CF9-B753-AC089A61CFB3}"/>
    <dgm:cxn modelId="{9D896E60-70F7-4513-BF95-6AC9B4EEC3EB}" type="presOf" srcId="{7DDCBE75-2A7F-407C-890B-6812CD7B007C}" destId="{3818309A-FA24-4255-AEC8-F97FC564DF2C}" srcOrd="0" destOrd="0" presId="urn:microsoft.com/office/officeart/2005/8/layout/hProcess6"/>
    <dgm:cxn modelId="{225AB063-4A67-43DA-8DA0-6F3CA16771B6}" type="presOf" srcId="{8FD49DE8-2CE7-4745-912A-90A1D5CE7C70}" destId="{1C3207DD-0BD6-4B5F-AE35-B0E85F2CDD66}" srcOrd="1" destOrd="1" presId="urn:microsoft.com/office/officeart/2005/8/layout/hProcess6"/>
    <dgm:cxn modelId="{824DDC68-ACBB-43CC-B12B-19D4AD97C52E}" type="presOf" srcId="{7DDCBE75-2A7F-407C-890B-6812CD7B007C}" destId="{E795AA4B-C60D-42B5-899B-967EB6D37834}" srcOrd="1" destOrd="0" presId="urn:microsoft.com/office/officeart/2005/8/layout/hProcess6"/>
    <dgm:cxn modelId="{FB59E868-ACA0-4A97-8ABA-D2B944C6C342}" type="presOf" srcId="{F4811E46-BE68-4D82-95C0-192FEF0E7ACA}" destId="{6F68E3B0-A0E8-41EC-B19C-06F4E57C9BD5}" srcOrd="0" destOrd="0" presId="urn:microsoft.com/office/officeart/2005/8/layout/hProcess6"/>
    <dgm:cxn modelId="{F798344D-9F33-44B7-A5EC-8609ED7230CE}" type="presOf" srcId="{EE795095-7A32-4B85-B2B4-C7E75CE63184}" destId="{5632302C-5013-4007-8D5E-A869CC494293}" srcOrd="0" destOrd="1" presId="urn:microsoft.com/office/officeart/2005/8/layout/hProcess6"/>
    <dgm:cxn modelId="{0FD9E259-8E12-4100-9904-428668146213}" type="presOf" srcId="{977722A6-A5D6-4C29-8E38-7F0D273D12DD}" destId="{9E88807E-8BA8-498D-AA33-8C91FAC7C125}" srcOrd="0" destOrd="0" presId="urn:microsoft.com/office/officeart/2005/8/layout/hProcess6"/>
    <dgm:cxn modelId="{1048287B-359B-4793-B77C-48B95F30A3E1}" srcId="{7256F24F-5106-4527-9C65-BBF26E991855}" destId="{02831522-3C86-4000-8BD9-E13D3221BB83}" srcOrd="1" destOrd="0" parTransId="{C6FC9649-C3D3-4211-9D19-0D38CA8830BE}" sibTransId="{09E19442-4D1C-4155-9C91-95A9D2FE4297}"/>
    <dgm:cxn modelId="{EC3AF486-122D-430E-908B-6FB3C4816295}" type="presOf" srcId="{02831522-3C86-4000-8BD9-E13D3221BB83}" destId="{E795AA4B-C60D-42B5-899B-967EB6D37834}" srcOrd="1" destOrd="1" presId="urn:microsoft.com/office/officeart/2005/8/layout/hProcess6"/>
    <dgm:cxn modelId="{C08181B3-6793-4747-90F8-36253B1B1EB3}" srcId="{977722A6-A5D6-4C29-8E38-7F0D273D12DD}" destId="{EE795095-7A32-4B85-B2B4-C7E75CE63184}" srcOrd="1" destOrd="0" parTransId="{E245E759-D064-48EC-A561-309C19045B4F}" sibTransId="{A598EE55-C20F-417E-AA22-A402AE59900D}"/>
    <dgm:cxn modelId="{4CC051C7-0CD8-487F-9870-6563342BD3BE}" srcId="{7256F24F-5106-4527-9C65-BBF26E991855}" destId="{7DDCBE75-2A7F-407C-890B-6812CD7B007C}" srcOrd="0" destOrd="0" parTransId="{1EEDD9E2-EC38-4977-BAD7-FA22381808D0}" sibTransId="{B37E18D2-A877-4BBB-BF3F-B63017F6244D}"/>
    <dgm:cxn modelId="{A4F388D0-1CE1-4816-B91C-8FD9B4B7667C}" type="presOf" srcId="{8FD49DE8-2CE7-4745-912A-90A1D5CE7C70}" destId="{8EE6B4D8-8029-45E4-A379-66B19B130F82}" srcOrd="0" destOrd="1" presId="urn:microsoft.com/office/officeart/2005/8/layout/hProcess6"/>
    <dgm:cxn modelId="{9A23E7DC-4765-4789-BD91-893E94A67DC7}" srcId="{F4811E46-BE68-4D82-95C0-192FEF0E7ACA}" destId="{347982EF-8EBD-4CC6-B62A-9A7F059F6521}" srcOrd="0" destOrd="0" parTransId="{3ABAF4E5-F8F7-46EB-B943-FB04CAA0D530}" sibTransId="{EB931BD2-C2AB-453B-BA94-AE8C54F15A1D}"/>
    <dgm:cxn modelId="{69BBE0EA-0072-4EBA-AB01-4247EEC744F8}" srcId="{977722A6-A5D6-4C29-8E38-7F0D273D12DD}" destId="{C0D9E306-8615-4FF1-BE07-18B3F134B200}" srcOrd="0" destOrd="0" parTransId="{4EB9F2C4-36A0-48C4-B89B-A0D9AC450E3B}" sibTransId="{2C3B4855-D895-483D-B6DA-E04354F87F83}"/>
    <dgm:cxn modelId="{A6EA054A-0F04-4439-BA30-D8DB55175FFD}" type="presParOf" srcId="{6F68E3B0-A0E8-41EC-B19C-06F4E57C9BD5}" destId="{22FADFA0-B780-4354-8C61-985446A19F3F}" srcOrd="0" destOrd="0" presId="urn:microsoft.com/office/officeart/2005/8/layout/hProcess6"/>
    <dgm:cxn modelId="{4FA5E471-5411-42D7-93F0-6F2A4A55F3CE}" type="presParOf" srcId="{22FADFA0-B780-4354-8C61-985446A19F3F}" destId="{B79BF688-B029-4A0A-A245-26F57E43A8AE}" srcOrd="0" destOrd="0" presId="urn:microsoft.com/office/officeart/2005/8/layout/hProcess6"/>
    <dgm:cxn modelId="{7ADF82FC-6B62-4028-B1A8-2B74CDC6604F}" type="presParOf" srcId="{22FADFA0-B780-4354-8C61-985446A19F3F}" destId="{8EE6B4D8-8029-45E4-A379-66B19B130F82}" srcOrd="1" destOrd="0" presId="urn:microsoft.com/office/officeart/2005/8/layout/hProcess6"/>
    <dgm:cxn modelId="{0CF4A1A8-60BB-45EF-B6CD-C577533623B8}" type="presParOf" srcId="{22FADFA0-B780-4354-8C61-985446A19F3F}" destId="{1C3207DD-0BD6-4B5F-AE35-B0E85F2CDD66}" srcOrd="2" destOrd="0" presId="urn:microsoft.com/office/officeart/2005/8/layout/hProcess6"/>
    <dgm:cxn modelId="{F30ABE6B-D3F1-4DB9-9DC0-18C50A316CEF}" type="presParOf" srcId="{22FADFA0-B780-4354-8C61-985446A19F3F}" destId="{349D48FD-558C-4A79-AFCE-B43EFB8117CD}" srcOrd="3" destOrd="0" presId="urn:microsoft.com/office/officeart/2005/8/layout/hProcess6"/>
    <dgm:cxn modelId="{E3B6D368-BDE0-4878-AC75-EC2232AA2B24}" type="presParOf" srcId="{6F68E3B0-A0E8-41EC-B19C-06F4E57C9BD5}" destId="{118EB836-9DD6-4CCB-B110-0A616F465E18}" srcOrd="1" destOrd="0" presId="urn:microsoft.com/office/officeart/2005/8/layout/hProcess6"/>
    <dgm:cxn modelId="{FF1FCE2D-5152-4BE8-B058-4262D0AC4166}" type="presParOf" srcId="{6F68E3B0-A0E8-41EC-B19C-06F4E57C9BD5}" destId="{B064C1E3-DC02-453F-904F-5771FAFD3143}" srcOrd="2" destOrd="0" presId="urn:microsoft.com/office/officeart/2005/8/layout/hProcess6"/>
    <dgm:cxn modelId="{32F640B1-7644-4D14-BF71-7BDF6426F050}" type="presParOf" srcId="{B064C1E3-DC02-453F-904F-5771FAFD3143}" destId="{8E5AC389-7EB1-411B-97B3-46223B8E7AA1}" srcOrd="0" destOrd="0" presId="urn:microsoft.com/office/officeart/2005/8/layout/hProcess6"/>
    <dgm:cxn modelId="{6066DF8D-4ADC-4852-ADE3-3E22B4C79C85}" type="presParOf" srcId="{B064C1E3-DC02-453F-904F-5771FAFD3143}" destId="{5632302C-5013-4007-8D5E-A869CC494293}" srcOrd="1" destOrd="0" presId="urn:microsoft.com/office/officeart/2005/8/layout/hProcess6"/>
    <dgm:cxn modelId="{BC8EE7DD-8663-44E2-8D34-D7612A0DDACB}" type="presParOf" srcId="{B064C1E3-DC02-453F-904F-5771FAFD3143}" destId="{4B9127D3-F1C5-480C-9C2A-E36C202959F5}" srcOrd="2" destOrd="0" presId="urn:microsoft.com/office/officeart/2005/8/layout/hProcess6"/>
    <dgm:cxn modelId="{482C2C24-2244-45D2-B1B2-27E01F45F056}" type="presParOf" srcId="{B064C1E3-DC02-453F-904F-5771FAFD3143}" destId="{9E88807E-8BA8-498D-AA33-8C91FAC7C125}" srcOrd="3" destOrd="0" presId="urn:microsoft.com/office/officeart/2005/8/layout/hProcess6"/>
    <dgm:cxn modelId="{8CBF7E3F-8A7F-4F9B-BEB5-9D4BB7FC4091}" type="presParOf" srcId="{6F68E3B0-A0E8-41EC-B19C-06F4E57C9BD5}" destId="{846BC1D4-CE97-4463-9FAF-22E41B7FEB87}" srcOrd="3" destOrd="0" presId="urn:microsoft.com/office/officeart/2005/8/layout/hProcess6"/>
    <dgm:cxn modelId="{D3662F35-C55C-4A4B-9143-9BCC8C19681A}" type="presParOf" srcId="{6F68E3B0-A0E8-41EC-B19C-06F4E57C9BD5}" destId="{82EF2927-9706-4868-81AA-9524A598ED31}" srcOrd="4" destOrd="0" presId="urn:microsoft.com/office/officeart/2005/8/layout/hProcess6"/>
    <dgm:cxn modelId="{7748F3C5-E397-4A71-A277-E5D44E808BCE}" type="presParOf" srcId="{82EF2927-9706-4868-81AA-9524A598ED31}" destId="{709EFFF6-15DD-45A1-B0FE-51B5FC020782}" srcOrd="0" destOrd="0" presId="urn:microsoft.com/office/officeart/2005/8/layout/hProcess6"/>
    <dgm:cxn modelId="{6C799DD7-CFB0-48AE-A892-408C7615736A}" type="presParOf" srcId="{82EF2927-9706-4868-81AA-9524A598ED31}" destId="{3818309A-FA24-4255-AEC8-F97FC564DF2C}" srcOrd="1" destOrd="0" presId="urn:microsoft.com/office/officeart/2005/8/layout/hProcess6"/>
    <dgm:cxn modelId="{C7ADEA82-C715-4061-890B-142827025CA2}" type="presParOf" srcId="{82EF2927-9706-4868-81AA-9524A598ED31}" destId="{E795AA4B-C60D-42B5-899B-967EB6D37834}" srcOrd="2" destOrd="0" presId="urn:microsoft.com/office/officeart/2005/8/layout/hProcess6"/>
    <dgm:cxn modelId="{AF818069-3ED5-4286-8861-5900BD2F18D9}" type="presParOf" srcId="{82EF2927-9706-4868-81AA-9524A598ED31}" destId="{8F7685D9-127D-44CC-BBFC-7CC47CA5254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DC2668-7A90-4ABC-88D8-3C0DFF450A0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ADD41C-84F4-44F5-B5E6-D94329D574AA}">
      <dgm:prSet phldrT="[Text]"/>
      <dgm:spPr/>
      <dgm:t>
        <a:bodyPr anchor="t"/>
        <a:lstStyle/>
        <a:p>
          <a:pPr algn="l"/>
          <a:r>
            <a:rPr lang="de-DE" dirty="0"/>
            <a:t>Microsoft</a:t>
          </a:r>
        </a:p>
      </dgm:t>
    </dgm:pt>
    <dgm:pt modelId="{F9CF90EC-B1A2-4D39-8EEE-1641B521CD44}" type="parTrans" cxnId="{BE378523-0DC7-403F-A70A-C06967054099}">
      <dgm:prSet/>
      <dgm:spPr/>
      <dgm:t>
        <a:bodyPr/>
        <a:lstStyle/>
        <a:p>
          <a:endParaRPr lang="de-DE"/>
        </a:p>
      </dgm:t>
    </dgm:pt>
    <dgm:pt modelId="{FB843FAD-9D7E-4168-9D48-5BD20CA3DF11}" type="sibTrans" cxnId="{BE378523-0DC7-403F-A70A-C06967054099}">
      <dgm:prSet/>
      <dgm:spPr/>
      <dgm:t>
        <a:bodyPr/>
        <a:lstStyle/>
        <a:p>
          <a:endParaRPr lang="de-DE"/>
        </a:p>
      </dgm:t>
    </dgm:pt>
    <dgm:pt modelId="{D37D7831-361A-419E-8587-142102B36B80}">
      <dgm:prSet phldrT="[Text]"/>
      <dgm:spPr/>
      <dgm:t>
        <a:bodyPr anchor="t"/>
        <a:lstStyle/>
        <a:p>
          <a:pPr algn="l"/>
          <a:r>
            <a:rPr lang="de-DE" dirty="0"/>
            <a:t>IBM</a:t>
          </a:r>
        </a:p>
      </dgm:t>
    </dgm:pt>
    <dgm:pt modelId="{6EC13F9C-1977-4DD0-B8FA-7BECCA7C7974}" type="parTrans" cxnId="{262023FF-D4FE-4218-93C4-19F5E8C42965}">
      <dgm:prSet/>
      <dgm:spPr/>
      <dgm:t>
        <a:bodyPr/>
        <a:lstStyle/>
        <a:p>
          <a:endParaRPr lang="de-DE"/>
        </a:p>
      </dgm:t>
    </dgm:pt>
    <dgm:pt modelId="{73BD63E7-BCED-4D01-B3FE-F431D5B2262C}" type="sibTrans" cxnId="{262023FF-D4FE-4218-93C4-19F5E8C42965}">
      <dgm:prSet/>
      <dgm:spPr/>
      <dgm:t>
        <a:bodyPr/>
        <a:lstStyle/>
        <a:p>
          <a:endParaRPr lang="de-DE"/>
        </a:p>
      </dgm:t>
    </dgm:pt>
    <dgm:pt modelId="{7D935013-98CC-40DF-AAC4-9E781DD5B0B5}">
      <dgm:prSet phldrT="[Text]"/>
      <dgm:spPr/>
      <dgm:t>
        <a:bodyPr anchor="t"/>
        <a:lstStyle/>
        <a:p>
          <a:pPr algn="l"/>
          <a:r>
            <a:rPr lang="de-DE" dirty="0" err="1"/>
            <a:t>Rigetti</a:t>
          </a:r>
          <a:endParaRPr lang="de-DE" dirty="0"/>
        </a:p>
      </dgm:t>
    </dgm:pt>
    <dgm:pt modelId="{7867C08A-6A96-460D-9314-211E8938F547}" type="parTrans" cxnId="{0023831F-49A1-4839-A422-F32687520526}">
      <dgm:prSet/>
      <dgm:spPr/>
      <dgm:t>
        <a:bodyPr/>
        <a:lstStyle/>
        <a:p>
          <a:endParaRPr lang="de-DE"/>
        </a:p>
      </dgm:t>
    </dgm:pt>
    <dgm:pt modelId="{B6783E63-8F03-41AA-AB0E-2ECD202BD53B}" type="sibTrans" cxnId="{0023831F-49A1-4839-A422-F32687520526}">
      <dgm:prSet/>
      <dgm:spPr/>
      <dgm:t>
        <a:bodyPr/>
        <a:lstStyle/>
        <a:p>
          <a:endParaRPr lang="de-DE"/>
        </a:p>
      </dgm:t>
    </dgm:pt>
    <dgm:pt modelId="{7DCB030B-418C-4B79-90DE-7ADDCB4E8C33}">
      <dgm:prSet phldrT="[Text]"/>
      <dgm:spPr/>
      <dgm:t>
        <a:bodyPr anchor="t"/>
        <a:lstStyle/>
        <a:p>
          <a:pPr algn="l"/>
          <a:r>
            <a:rPr lang="de-DE" dirty="0"/>
            <a:t>D-Wave</a:t>
          </a:r>
        </a:p>
      </dgm:t>
    </dgm:pt>
    <dgm:pt modelId="{9BB01AA1-F342-4810-B9FA-55646C8FF715}" type="parTrans" cxnId="{367C4655-A170-4FCA-B013-06DD8BC02810}">
      <dgm:prSet/>
      <dgm:spPr/>
      <dgm:t>
        <a:bodyPr/>
        <a:lstStyle/>
        <a:p>
          <a:endParaRPr lang="de-DE"/>
        </a:p>
      </dgm:t>
    </dgm:pt>
    <dgm:pt modelId="{25352893-264E-4CE5-8B03-6CD46EA7DBEE}" type="sibTrans" cxnId="{367C4655-A170-4FCA-B013-06DD8BC02810}">
      <dgm:prSet/>
      <dgm:spPr/>
      <dgm:t>
        <a:bodyPr/>
        <a:lstStyle/>
        <a:p>
          <a:endParaRPr lang="de-DE"/>
        </a:p>
      </dgm:t>
    </dgm:pt>
    <dgm:pt modelId="{F5B5506D-A7D2-4B06-874A-87690C1FCEB5}">
      <dgm:prSet phldrT="[Text]"/>
      <dgm:spPr/>
      <dgm:t>
        <a:bodyPr anchor="t"/>
        <a:lstStyle/>
        <a:p>
          <a:pPr algn="l"/>
          <a:r>
            <a:rPr lang="de-DE" dirty="0"/>
            <a:t>Google</a:t>
          </a:r>
        </a:p>
      </dgm:t>
    </dgm:pt>
    <dgm:pt modelId="{373BE0CA-569A-4224-A872-662BCF89C9F1}" type="parTrans" cxnId="{6B7694C1-3C65-46C2-A594-2F219E5B2B5F}">
      <dgm:prSet/>
      <dgm:spPr/>
      <dgm:t>
        <a:bodyPr/>
        <a:lstStyle/>
        <a:p>
          <a:endParaRPr lang="de-DE"/>
        </a:p>
      </dgm:t>
    </dgm:pt>
    <dgm:pt modelId="{66BBB910-045F-4F88-8A40-20BF186088AF}" type="sibTrans" cxnId="{6B7694C1-3C65-46C2-A594-2F219E5B2B5F}">
      <dgm:prSet/>
      <dgm:spPr/>
      <dgm:t>
        <a:bodyPr/>
        <a:lstStyle/>
        <a:p>
          <a:endParaRPr lang="de-DE"/>
        </a:p>
      </dgm:t>
    </dgm:pt>
    <dgm:pt modelId="{19987C69-30BA-4263-8C19-4F6E095DB87A}">
      <dgm:prSet phldrT="[Text]"/>
      <dgm:spPr/>
      <dgm:t>
        <a:bodyPr anchor="t"/>
        <a:lstStyle/>
        <a:p>
          <a:pPr algn="l"/>
          <a:r>
            <a:rPr lang="de-DE" dirty="0"/>
            <a:t>Intel</a:t>
          </a:r>
        </a:p>
      </dgm:t>
    </dgm:pt>
    <dgm:pt modelId="{46BC616E-AF4C-4711-991D-E40061455853}" type="parTrans" cxnId="{7A8462F9-A70C-412E-9A4C-8AF480DC5C1A}">
      <dgm:prSet/>
      <dgm:spPr/>
      <dgm:t>
        <a:bodyPr/>
        <a:lstStyle/>
        <a:p>
          <a:endParaRPr lang="de-DE"/>
        </a:p>
      </dgm:t>
    </dgm:pt>
    <dgm:pt modelId="{AF1470E6-C961-4302-B867-E6953B6F9AEB}" type="sibTrans" cxnId="{7A8462F9-A70C-412E-9A4C-8AF480DC5C1A}">
      <dgm:prSet/>
      <dgm:spPr/>
      <dgm:t>
        <a:bodyPr/>
        <a:lstStyle/>
        <a:p>
          <a:endParaRPr lang="de-DE"/>
        </a:p>
      </dgm:t>
    </dgm:pt>
    <dgm:pt modelId="{545FA9F1-9703-4704-9138-03424815537D}" type="pres">
      <dgm:prSet presAssocID="{F9DC2668-7A90-4ABC-88D8-3C0DFF450A04}" presName="vert0" presStyleCnt="0">
        <dgm:presLayoutVars>
          <dgm:dir/>
          <dgm:animOne val="branch"/>
          <dgm:animLvl val="lvl"/>
        </dgm:presLayoutVars>
      </dgm:prSet>
      <dgm:spPr/>
    </dgm:pt>
    <dgm:pt modelId="{C043D303-9A1E-41BC-B3BD-F4FE37D36ACC}" type="pres">
      <dgm:prSet presAssocID="{18ADD41C-84F4-44F5-B5E6-D94329D574AA}" presName="thickLine" presStyleLbl="alignNode1" presStyleIdx="0" presStyleCnt="6"/>
      <dgm:spPr/>
    </dgm:pt>
    <dgm:pt modelId="{4CBB7867-1DEF-4F68-8D6B-85A74AE3937D}" type="pres">
      <dgm:prSet presAssocID="{18ADD41C-84F4-44F5-B5E6-D94329D574AA}" presName="horz1" presStyleCnt="0"/>
      <dgm:spPr/>
    </dgm:pt>
    <dgm:pt modelId="{7F8BF096-FADD-4107-83B3-91598222B77C}" type="pres">
      <dgm:prSet presAssocID="{18ADD41C-84F4-44F5-B5E6-D94329D574AA}" presName="tx1" presStyleLbl="revTx" presStyleIdx="0" presStyleCnt="6"/>
      <dgm:spPr/>
    </dgm:pt>
    <dgm:pt modelId="{B8AC4DE5-E07D-4757-AA59-2321960AE97F}" type="pres">
      <dgm:prSet presAssocID="{18ADD41C-84F4-44F5-B5E6-D94329D574AA}" presName="vert1" presStyleCnt="0"/>
      <dgm:spPr/>
    </dgm:pt>
    <dgm:pt modelId="{AF258F86-A13D-4B02-9968-28E492324040}" type="pres">
      <dgm:prSet presAssocID="{D37D7831-361A-419E-8587-142102B36B80}" presName="thickLine" presStyleLbl="alignNode1" presStyleIdx="1" presStyleCnt="6"/>
      <dgm:spPr/>
    </dgm:pt>
    <dgm:pt modelId="{6A52399C-457A-45B0-8F08-4D307A6DF073}" type="pres">
      <dgm:prSet presAssocID="{D37D7831-361A-419E-8587-142102B36B80}" presName="horz1" presStyleCnt="0"/>
      <dgm:spPr/>
    </dgm:pt>
    <dgm:pt modelId="{A9670D98-0242-4A41-8102-1E4E3C2478D7}" type="pres">
      <dgm:prSet presAssocID="{D37D7831-361A-419E-8587-142102B36B80}" presName="tx1" presStyleLbl="revTx" presStyleIdx="1" presStyleCnt="6"/>
      <dgm:spPr/>
    </dgm:pt>
    <dgm:pt modelId="{BFA22DC2-7255-4391-8689-044F9B7638EE}" type="pres">
      <dgm:prSet presAssocID="{D37D7831-361A-419E-8587-142102B36B80}" presName="vert1" presStyleCnt="0"/>
      <dgm:spPr/>
    </dgm:pt>
    <dgm:pt modelId="{375433DB-CCD4-48B7-90CE-506955B14D7C}" type="pres">
      <dgm:prSet presAssocID="{7DCB030B-418C-4B79-90DE-7ADDCB4E8C33}" presName="thickLine" presStyleLbl="alignNode1" presStyleIdx="2" presStyleCnt="6"/>
      <dgm:spPr/>
    </dgm:pt>
    <dgm:pt modelId="{68547369-3C7A-4282-A514-9AED4296B27A}" type="pres">
      <dgm:prSet presAssocID="{7DCB030B-418C-4B79-90DE-7ADDCB4E8C33}" presName="horz1" presStyleCnt="0"/>
      <dgm:spPr/>
    </dgm:pt>
    <dgm:pt modelId="{7DF78EBA-551D-458E-A5A6-A22E152EEF3C}" type="pres">
      <dgm:prSet presAssocID="{7DCB030B-418C-4B79-90DE-7ADDCB4E8C33}" presName="tx1" presStyleLbl="revTx" presStyleIdx="2" presStyleCnt="6"/>
      <dgm:spPr/>
    </dgm:pt>
    <dgm:pt modelId="{E11E58E5-214E-47A5-8064-7D778A63190C}" type="pres">
      <dgm:prSet presAssocID="{7DCB030B-418C-4B79-90DE-7ADDCB4E8C33}" presName="vert1" presStyleCnt="0"/>
      <dgm:spPr/>
    </dgm:pt>
    <dgm:pt modelId="{EDE320F4-0664-45BA-9C31-F196186A3AB5}" type="pres">
      <dgm:prSet presAssocID="{7D935013-98CC-40DF-AAC4-9E781DD5B0B5}" presName="thickLine" presStyleLbl="alignNode1" presStyleIdx="3" presStyleCnt="6"/>
      <dgm:spPr/>
    </dgm:pt>
    <dgm:pt modelId="{DC746B6A-4118-40C1-95C0-C15A00EE0F3A}" type="pres">
      <dgm:prSet presAssocID="{7D935013-98CC-40DF-AAC4-9E781DD5B0B5}" presName="horz1" presStyleCnt="0"/>
      <dgm:spPr/>
    </dgm:pt>
    <dgm:pt modelId="{CD173879-0524-4644-854F-A4929FA5F071}" type="pres">
      <dgm:prSet presAssocID="{7D935013-98CC-40DF-AAC4-9E781DD5B0B5}" presName="tx1" presStyleLbl="revTx" presStyleIdx="3" presStyleCnt="6"/>
      <dgm:spPr/>
    </dgm:pt>
    <dgm:pt modelId="{44B58EC1-F869-45F2-AA25-D38FE055788F}" type="pres">
      <dgm:prSet presAssocID="{7D935013-98CC-40DF-AAC4-9E781DD5B0B5}" presName="vert1" presStyleCnt="0"/>
      <dgm:spPr/>
    </dgm:pt>
    <dgm:pt modelId="{F8FE3A79-DCAB-4E08-B809-DF13F4F7E33F}" type="pres">
      <dgm:prSet presAssocID="{F5B5506D-A7D2-4B06-874A-87690C1FCEB5}" presName="thickLine" presStyleLbl="alignNode1" presStyleIdx="4" presStyleCnt="6"/>
      <dgm:spPr/>
    </dgm:pt>
    <dgm:pt modelId="{D34280D0-935E-4A50-9D28-D8234A40D391}" type="pres">
      <dgm:prSet presAssocID="{F5B5506D-A7D2-4B06-874A-87690C1FCEB5}" presName="horz1" presStyleCnt="0"/>
      <dgm:spPr/>
    </dgm:pt>
    <dgm:pt modelId="{9AAD0BA1-8045-4270-98EC-26001A1EEE7F}" type="pres">
      <dgm:prSet presAssocID="{F5B5506D-A7D2-4B06-874A-87690C1FCEB5}" presName="tx1" presStyleLbl="revTx" presStyleIdx="4" presStyleCnt="6"/>
      <dgm:spPr/>
    </dgm:pt>
    <dgm:pt modelId="{B451195D-A321-4337-A215-902277AC300D}" type="pres">
      <dgm:prSet presAssocID="{F5B5506D-A7D2-4B06-874A-87690C1FCEB5}" presName="vert1" presStyleCnt="0"/>
      <dgm:spPr/>
    </dgm:pt>
    <dgm:pt modelId="{5359CB03-B61B-42CF-BE22-7733F522502F}" type="pres">
      <dgm:prSet presAssocID="{19987C69-30BA-4263-8C19-4F6E095DB87A}" presName="thickLine" presStyleLbl="alignNode1" presStyleIdx="5" presStyleCnt="6"/>
      <dgm:spPr/>
    </dgm:pt>
    <dgm:pt modelId="{C56AD851-29C1-43A1-9FE4-5A29B42B2C79}" type="pres">
      <dgm:prSet presAssocID="{19987C69-30BA-4263-8C19-4F6E095DB87A}" presName="horz1" presStyleCnt="0"/>
      <dgm:spPr/>
    </dgm:pt>
    <dgm:pt modelId="{EE5166FB-BAF6-4E4B-99B8-4DF07D5CCF79}" type="pres">
      <dgm:prSet presAssocID="{19987C69-30BA-4263-8C19-4F6E095DB87A}" presName="tx1" presStyleLbl="revTx" presStyleIdx="5" presStyleCnt="6"/>
      <dgm:spPr/>
    </dgm:pt>
    <dgm:pt modelId="{91DE0EDE-0289-4112-9D40-83F7BD18AE41}" type="pres">
      <dgm:prSet presAssocID="{19987C69-30BA-4263-8C19-4F6E095DB87A}" presName="vert1" presStyleCnt="0"/>
      <dgm:spPr/>
    </dgm:pt>
  </dgm:ptLst>
  <dgm:cxnLst>
    <dgm:cxn modelId="{0023831F-49A1-4839-A422-F32687520526}" srcId="{F9DC2668-7A90-4ABC-88D8-3C0DFF450A04}" destId="{7D935013-98CC-40DF-AAC4-9E781DD5B0B5}" srcOrd="3" destOrd="0" parTransId="{7867C08A-6A96-460D-9314-211E8938F547}" sibTransId="{B6783E63-8F03-41AA-AB0E-2ECD202BD53B}"/>
    <dgm:cxn modelId="{D335E220-03F2-4FA6-A62A-A1B40A432576}" type="presOf" srcId="{F5B5506D-A7D2-4B06-874A-87690C1FCEB5}" destId="{9AAD0BA1-8045-4270-98EC-26001A1EEE7F}" srcOrd="0" destOrd="0" presId="urn:microsoft.com/office/officeart/2008/layout/LinedList"/>
    <dgm:cxn modelId="{09430122-4623-4C98-98BB-261D10126DB3}" type="presOf" srcId="{D37D7831-361A-419E-8587-142102B36B80}" destId="{A9670D98-0242-4A41-8102-1E4E3C2478D7}" srcOrd="0" destOrd="0" presId="urn:microsoft.com/office/officeart/2008/layout/LinedList"/>
    <dgm:cxn modelId="{BE378523-0DC7-403F-A70A-C06967054099}" srcId="{F9DC2668-7A90-4ABC-88D8-3C0DFF450A04}" destId="{18ADD41C-84F4-44F5-B5E6-D94329D574AA}" srcOrd="0" destOrd="0" parTransId="{F9CF90EC-B1A2-4D39-8EEE-1641B521CD44}" sibTransId="{FB843FAD-9D7E-4168-9D48-5BD20CA3DF11}"/>
    <dgm:cxn modelId="{367C4655-A170-4FCA-B013-06DD8BC02810}" srcId="{F9DC2668-7A90-4ABC-88D8-3C0DFF450A04}" destId="{7DCB030B-418C-4B79-90DE-7ADDCB4E8C33}" srcOrd="2" destOrd="0" parTransId="{9BB01AA1-F342-4810-B9FA-55646C8FF715}" sibTransId="{25352893-264E-4CE5-8B03-6CD46EA7DBEE}"/>
    <dgm:cxn modelId="{53818184-8CBD-4A92-B7AC-110C4B0AA36D}" type="presOf" srcId="{F9DC2668-7A90-4ABC-88D8-3C0DFF450A04}" destId="{545FA9F1-9703-4704-9138-03424815537D}" srcOrd="0" destOrd="0" presId="urn:microsoft.com/office/officeart/2008/layout/LinedList"/>
    <dgm:cxn modelId="{6B7694C1-3C65-46C2-A594-2F219E5B2B5F}" srcId="{F9DC2668-7A90-4ABC-88D8-3C0DFF450A04}" destId="{F5B5506D-A7D2-4B06-874A-87690C1FCEB5}" srcOrd="4" destOrd="0" parTransId="{373BE0CA-569A-4224-A872-662BCF89C9F1}" sibTransId="{66BBB910-045F-4F88-8A40-20BF186088AF}"/>
    <dgm:cxn modelId="{CE2C25C6-C41C-4FCC-B20E-2728B31CBE7A}" type="presOf" srcId="{7D935013-98CC-40DF-AAC4-9E781DD5B0B5}" destId="{CD173879-0524-4644-854F-A4929FA5F071}" srcOrd="0" destOrd="0" presId="urn:microsoft.com/office/officeart/2008/layout/LinedList"/>
    <dgm:cxn modelId="{AB810FD4-D090-4234-A2F8-59F4E7911F8B}" type="presOf" srcId="{18ADD41C-84F4-44F5-B5E6-D94329D574AA}" destId="{7F8BF096-FADD-4107-83B3-91598222B77C}" srcOrd="0" destOrd="0" presId="urn:microsoft.com/office/officeart/2008/layout/LinedList"/>
    <dgm:cxn modelId="{AB359FDB-708A-4206-BC6A-288F077825CB}" type="presOf" srcId="{19987C69-30BA-4263-8C19-4F6E095DB87A}" destId="{EE5166FB-BAF6-4E4B-99B8-4DF07D5CCF79}" srcOrd="0" destOrd="0" presId="urn:microsoft.com/office/officeart/2008/layout/LinedList"/>
    <dgm:cxn modelId="{D8B7B5E5-9D22-405F-993D-ECBC3649430E}" type="presOf" srcId="{7DCB030B-418C-4B79-90DE-7ADDCB4E8C33}" destId="{7DF78EBA-551D-458E-A5A6-A22E152EEF3C}" srcOrd="0" destOrd="0" presId="urn:microsoft.com/office/officeart/2008/layout/LinedList"/>
    <dgm:cxn modelId="{7A8462F9-A70C-412E-9A4C-8AF480DC5C1A}" srcId="{F9DC2668-7A90-4ABC-88D8-3C0DFF450A04}" destId="{19987C69-30BA-4263-8C19-4F6E095DB87A}" srcOrd="5" destOrd="0" parTransId="{46BC616E-AF4C-4711-991D-E40061455853}" sibTransId="{AF1470E6-C961-4302-B867-E6953B6F9AEB}"/>
    <dgm:cxn modelId="{262023FF-D4FE-4218-93C4-19F5E8C42965}" srcId="{F9DC2668-7A90-4ABC-88D8-3C0DFF450A04}" destId="{D37D7831-361A-419E-8587-142102B36B80}" srcOrd="1" destOrd="0" parTransId="{6EC13F9C-1977-4DD0-B8FA-7BECCA7C7974}" sibTransId="{73BD63E7-BCED-4D01-B3FE-F431D5B2262C}"/>
    <dgm:cxn modelId="{38EE666C-8A77-4F57-BC59-1E6C7F0FB645}" type="presParOf" srcId="{545FA9F1-9703-4704-9138-03424815537D}" destId="{C043D303-9A1E-41BC-B3BD-F4FE37D36ACC}" srcOrd="0" destOrd="0" presId="urn:microsoft.com/office/officeart/2008/layout/LinedList"/>
    <dgm:cxn modelId="{08B5FE7D-8ACC-4C72-BAFC-7D059E8377D9}" type="presParOf" srcId="{545FA9F1-9703-4704-9138-03424815537D}" destId="{4CBB7867-1DEF-4F68-8D6B-85A74AE3937D}" srcOrd="1" destOrd="0" presId="urn:microsoft.com/office/officeart/2008/layout/LinedList"/>
    <dgm:cxn modelId="{AF103C29-1AB9-4558-B872-8A1856E20CB5}" type="presParOf" srcId="{4CBB7867-1DEF-4F68-8D6B-85A74AE3937D}" destId="{7F8BF096-FADD-4107-83B3-91598222B77C}" srcOrd="0" destOrd="0" presId="urn:microsoft.com/office/officeart/2008/layout/LinedList"/>
    <dgm:cxn modelId="{071B33C0-CADA-4D1E-9619-FEBB09F41E57}" type="presParOf" srcId="{4CBB7867-1DEF-4F68-8D6B-85A74AE3937D}" destId="{B8AC4DE5-E07D-4757-AA59-2321960AE97F}" srcOrd="1" destOrd="0" presId="urn:microsoft.com/office/officeart/2008/layout/LinedList"/>
    <dgm:cxn modelId="{C93C1790-4C7D-4744-A340-53CB11F14E63}" type="presParOf" srcId="{545FA9F1-9703-4704-9138-03424815537D}" destId="{AF258F86-A13D-4B02-9968-28E492324040}" srcOrd="2" destOrd="0" presId="urn:microsoft.com/office/officeart/2008/layout/LinedList"/>
    <dgm:cxn modelId="{F56490A0-5483-479B-8B12-0188248B48F1}" type="presParOf" srcId="{545FA9F1-9703-4704-9138-03424815537D}" destId="{6A52399C-457A-45B0-8F08-4D307A6DF073}" srcOrd="3" destOrd="0" presId="urn:microsoft.com/office/officeart/2008/layout/LinedList"/>
    <dgm:cxn modelId="{D6E11A43-FA16-4DB4-9F7E-8A196BCB52CE}" type="presParOf" srcId="{6A52399C-457A-45B0-8F08-4D307A6DF073}" destId="{A9670D98-0242-4A41-8102-1E4E3C2478D7}" srcOrd="0" destOrd="0" presId="urn:microsoft.com/office/officeart/2008/layout/LinedList"/>
    <dgm:cxn modelId="{493298D6-8E27-4164-A291-A042830D171E}" type="presParOf" srcId="{6A52399C-457A-45B0-8F08-4D307A6DF073}" destId="{BFA22DC2-7255-4391-8689-044F9B7638EE}" srcOrd="1" destOrd="0" presId="urn:microsoft.com/office/officeart/2008/layout/LinedList"/>
    <dgm:cxn modelId="{C8D89A7B-2D8D-48BC-9834-DEAC846C349B}" type="presParOf" srcId="{545FA9F1-9703-4704-9138-03424815537D}" destId="{375433DB-CCD4-48B7-90CE-506955B14D7C}" srcOrd="4" destOrd="0" presId="urn:microsoft.com/office/officeart/2008/layout/LinedList"/>
    <dgm:cxn modelId="{5C8D1D99-9D0E-451E-88AD-DADEB2795B6E}" type="presParOf" srcId="{545FA9F1-9703-4704-9138-03424815537D}" destId="{68547369-3C7A-4282-A514-9AED4296B27A}" srcOrd="5" destOrd="0" presId="urn:microsoft.com/office/officeart/2008/layout/LinedList"/>
    <dgm:cxn modelId="{AE156080-7735-484C-865D-76EF9E0E33CE}" type="presParOf" srcId="{68547369-3C7A-4282-A514-9AED4296B27A}" destId="{7DF78EBA-551D-458E-A5A6-A22E152EEF3C}" srcOrd="0" destOrd="0" presId="urn:microsoft.com/office/officeart/2008/layout/LinedList"/>
    <dgm:cxn modelId="{B5DD38D9-04F8-482B-8A6E-1312AC2C9E6E}" type="presParOf" srcId="{68547369-3C7A-4282-A514-9AED4296B27A}" destId="{E11E58E5-214E-47A5-8064-7D778A63190C}" srcOrd="1" destOrd="0" presId="urn:microsoft.com/office/officeart/2008/layout/LinedList"/>
    <dgm:cxn modelId="{34261763-5EAE-435C-84EF-66144BF7883D}" type="presParOf" srcId="{545FA9F1-9703-4704-9138-03424815537D}" destId="{EDE320F4-0664-45BA-9C31-F196186A3AB5}" srcOrd="6" destOrd="0" presId="urn:microsoft.com/office/officeart/2008/layout/LinedList"/>
    <dgm:cxn modelId="{43298532-5413-4B8C-B395-6B3AF54452AD}" type="presParOf" srcId="{545FA9F1-9703-4704-9138-03424815537D}" destId="{DC746B6A-4118-40C1-95C0-C15A00EE0F3A}" srcOrd="7" destOrd="0" presId="urn:microsoft.com/office/officeart/2008/layout/LinedList"/>
    <dgm:cxn modelId="{27D5C15B-8A2C-439C-A09F-D15F51FEB20B}" type="presParOf" srcId="{DC746B6A-4118-40C1-95C0-C15A00EE0F3A}" destId="{CD173879-0524-4644-854F-A4929FA5F071}" srcOrd="0" destOrd="0" presId="urn:microsoft.com/office/officeart/2008/layout/LinedList"/>
    <dgm:cxn modelId="{4FC7CC45-1A22-4523-94D4-033C64FFC0A1}" type="presParOf" srcId="{DC746B6A-4118-40C1-95C0-C15A00EE0F3A}" destId="{44B58EC1-F869-45F2-AA25-D38FE055788F}" srcOrd="1" destOrd="0" presId="urn:microsoft.com/office/officeart/2008/layout/LinedList"/>
    <dgm:cxn modelId="{63A14C9F-E09C-47AA-A6DC-71711338D0BF}" type="presParOf" srcId="{545FA9F1-9703-4704-9138-03424815537D}" destId="{F8FE3A79-DCAB-4E08-B809-DF13F4F7E33F}" srcOrd="8" destOrd="0" presId="urn:microsoft.com/office/officeart/2008/layout/LinedList"/>
    <dgm:cxn modelId="{7DC53A9E-1120-4986-B70B-555077B31575}" type="presParOf" srcId="{545FA9F1-9703-4704-9138-03424815537D}" destId="{D34280D0-935E-4A50-9D28-D8234A40D391}" srcOrd="9" destOrd="0" presId="urn:microsoft.com/office/officeart/2008/layout/LinedList"/>
    <dgm:cxn modelId="{C05A2B7C-815D-4A79-A0E2-5FFF6A4F5375}" type="presParOf" srcId="{D34280D0-935E-4A50-9D28-D8234A40D391}" destId="{9AAD0BA1-8045-4270-98EC-26001A1EEE7F}" srcOrd="0" destOrd="0" presId="urn:microsoft.com/office/officeart/2008/layout/LinedList"/>
    <dgm:cxn modelId="{E453BA1B-A05C-4ED3-84AC-B189BCD1F37B}" type="presParOf" srcId="{D34280D0-935E-4A50-9D28-D8234A40D391}" destId="{B451195D-A321-4337-A215-902277AC300D}" srcOrd="1" destOrd="0" presId="urn:microsoft.com/office/officeart/2008/layout/LinedList"/>
    <dgm:cxn modelId="{D8D24E06-D73D-4A3F-9E28-264F230614C1}" type="presParOf" srcId="{545FA9F1-9703-4704-9138-03424815537D}" destId="{5359CB03-B61B-42CF-BE22-7733F522502F}" srcOrd="10" destOrd="0" presId="urn:microsoft.com/office/officeart/2008/layout/LinedList"/>
    <dgm:cxn modelId="{BAC41A80-DDCC-4DA5-A69E-16F446D78AC6}" type="presParOf" srcId="{545FA9F1-9703-4704-9138-03424815537D}" destId="{C56AD851-29C1-43A1-9FE4-5A29B42B2C79}" srcOrd="11" destOrd="0" presId="urn:microsoft.com/office/officeart/2008/layout/LinedList"/>
    <dgm:cxn modelId="{94D10AA8-529F-421C-A86F-02B0BE66AC06}" type="presParOf" srcId="{C56AD851-29C1-43A1-9FE4-5A29B42B2C79}" destId="{EE5166FB-BAF6-4E4B-99B8-4DF07D5CCF79}" srcOrd="0" destOrd="0" presId="urn:microsoft.com/office/officeart/2008/layout/LinedList"/>
    <dgm:cxn modelId="{361531D1-0388-4C9E-ACC3-2E14280BA758}" type="presParOf" srcId="{C56AD851-29C1-43A1-9FE4-5A29B42B2C79}" destId="{91DE0EDE-0289-4112-9D40-83F7BD18AE41}" srcOrd="1" destOrd="0" presId="urn:microsoft.com/office/officeart/2008/layout/LinedList"/>
  </dgm:cxnLst>
  <dgm:bg>
    <a:solidFill>
      <a:schemeClr val="tx2">
        <a:lumMod val="10000"/>
        <a:lumOff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A66C6E-9CC2-4FA1-8394-2037A8DFB8A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2D609D9-AF4E-40AA-8B6A-C7FFB64C673B}">
      <dgm:prSet phldrT="[Text]"/>
      <dgm:spPr/>
      <dgm:t>
        <a:bodyPr anchor="ctr"/>
        <a:lstStyle/>
        <a:p>
          <a:r>
            <a:rPr lang="de-DE" dirty="0"/>
            <a:t>Simulation</a:t>
          </a:r>
        </a:p>
      </dgm:t>
    </dgm:pt>
    <dgm:pt modelId="{3A8A930C-B4C4-4C0B-952A-728E8ABB8FB2}" type="parTrans" cxnId="{AAE8AA49-F818-450C-9F33-62CD0503BC2E}">
      <dgm:prSet/>
      <dgm:spPr/>
      <dgm:t>
        <a:bodyPr/>
        <a:lstStyle/>
        <a:p>
          <a:endParaRPr lang="de-DE"/>
        </a:p>
      </dgm:t>
    </dgm:pt>
    <dgm:pt modelId="{84C0684F-EC3E-4EFC-8FA0-DD0E8D0E5567}" type="sibTrans" cxnId="{AAE8AA49-F818-450C-9F33-62CD0503BC2E}">
      <dgm:prSet/>
      <dgm:spPr/>
      <dgm:t>
        <a:bodyPr/>
        <a:lstStyle/>
        <a:p>
          <a:endParaRPr lang="de-DE"/>
        </a:p>
      </dgm:t>
    </dgm:pt>
    <dgm:pt modelId="{F311B2FE-1F23-45E5-9405-5C024D7A3785}">
      <dgm:prSet phldrT="[Text]"/>
      <dgm:spPr/>
      <dgm:t>
        <a:bodyPr anchor="ctr"/>
        <a:lstStyle/>
        <a:p>
          <a:r>
            <a:rPr lang="de-DE" dirty="0" err="1"/>
            <a:t>Superconducting</a:t>
          </a:r>
          <a:endParaRPr lang="de-DE" dirty="0"/>
        </a:p>
      </dgm:t>
    </dgm:pt>
    <dgm:pt modelId="{06FEEA5C-76A3-4E17-94CD-FBA1EBE3C39D}" type="parTrans" cxnId="{CEEBBBC3-EC71-4451-BAE8-B56366E053CF}">
      <dgm:prSet/>
      <dgm:spPr/>
      <dgm:t>
        <a:bodyPr/>
        <a:lstStyle/>
        <a:p>
          <a:endParaRPr lang="de-DE"/>
        </a:p>
      </dgm:t>
    </dgm:pt>
    <dgm:pt modelId="{50E4BB2D-450C-4DE4-A368-7470270F5C17}" type="sibTrans" cxnId="{CEEBBBC3-EC71-4451-BAE8-B56366E053CF}">
      <dgm:prSet/>
      <dgm:spPr/>
      <dgm:t>
        <a:bodyPr/>
        <a:lstStyle/>
        <a:p>
          <a:endParaRPr lang="de-DE"/>
        </a:p>
      </dgm:t>
    </dgm:pt>
    <dgm:pt modelId="{B63E9BD2-4BD1-4D01-BF19-C1A68578C3C8}">
      <dgm:prSet phldrT="[Text]"/>
      <dgm:spPr/>
      <dgm:t>
        <a:bodyPr anchor="ctr"/>
        <a:lstStyle/>
        <a:p>
          <a:r>
            <a:rPr lang="de-DE" dirty="0"/>
            <a:t>Spin</a:t>
          </a:r>
        </a:p>
      </dgm:t>
    </dgm:pt>
    <dgm:pt modelId="{01AC5F69-25D9-42D7-91AD-4296EBE1B761}" type="parTrans" cxnId="{862AD08A-A7E7-4F1E-983B-7F942FA1F875}">
      <dgm:prSet/>
      <dgm:spPr/>
      <dgm:t>
        <a:bodyPr/>
        <a:lstStyle/>
        <a:p>
          <a:endParaRPr lang="de-DE"/>
        </a:p>
      </dgm:t>
    </dgm:pt>
    <dgm:pt modelId="{EAE4059F-C092-4AEE-A9F0-27B82652604C}" type="sibTrans" cxnId="{862AD08A-A7E7-4F1E-983B-7F942FA1F875}">
      <dgm:prSet/>
      <dgm:spPr/>
      <dgm:t>
        <a:bodyPr/>
        <a:lstStyle/>
        <a:p>
          <a:endParaRPr lang="de-DE"/>
        </a:p>
      </dgm:t>
    </dgm:pt>
    <dgm:pt modelId="{7A85EB59-C023-4C97-A18D-B600CF0B24FF}">
      <dgm:prSet phldrT="[Text]"/>
      <dgm:spPr/>
      <dgm:t>
        <a:bodyPr anchor="ctr"/>
        <a:lstStyle/>
        <a:p>
          <a:r>
            <a:rPr lang="de-DE" dirty="0"/>
            <a:t>Digital Simulator</a:t>
          </a:r>
        </a:p>
      </dgm:t>
    </dgm:pt>
    <dgm:pt modelId="{6D561F7B-4F0E-4DCB-8F09-58ED590F8BE7}" type="parTrans" cxnId="{64B94F17-CCF3-4597-A24B-985453860052}">
      <dgm:prSet/>
      <dgm:spPr/>
      <dgm:t>
        <a:bodyPr/>
        <a:lstStyle/>
        <a:p>
          <a:endParaRPr lang="de-DE"/>
        </a:p>
      </dgm:t>
    </dgm:pt>
    <dgm:pt modelId="{B5A53BFA-AB5A-4557-80EE-2007BE8B59A6}" type="sibTrans" cxnId="{64B94F17-CCF3-4597-A24B-985453860052}">
      <dgm:prSet/>
      <dgm:spPr/>
      <dgm:t>
        <a:bodyPr/>
        <a:lstStyle/>
        <a:p>
          <a:endParaRPr lang="de-DE"/>
        </a:p>
      </dgm:t>
    </dgm:pt>
    <dgm:pt modelId="{95155834-D1BD-41A7-BCC0-649F3A0CD804}">
      <dgm:prSet phldrT="[Text]"/>
      <dgm:spPr/>
      <dgm:t>
        <a:bodyPr anchor="ctr"/>
        <a:lstStyle/>
        <a:p>
          <a:r>
            <a:rPr lang="de-DE" dirty="0"/>
            <a:t>Gates</a:t>
          </a:r>
        </a:p>
      </dgm:t>
    </dgm:pt>
    <dgm:pt modelId="{D9E1D033-E9C5-4F35-98BD-F08DB68932EA}" type="parTrans" cxnId="{F67B5610-613F-4F17-8937-049285BAEC94}">
      <dgm:prSet/>
      <dgm:spPr/>
      <dgm:t>
        <a:bodyPr/>
        <a:lstStyle/>
        <a:p>
          <a:endParaRPr lang="de-DE"/>
        </a:p>
      </dgm:t>
    </dgm:pt>
    <dgm:pt modelId="{FD3E807B-3BC5-4AC9-8846-BB96DA3F47DA}" type="sibTrans" cxnId="{F67B5610-613F-4F17-8937-049285BAEC94}">
      <dgm:prSet/>
      <dgm:spPr/>
      <dgm:t>
        <a:bodyPr/>
        <a:lstStyle/>
        <a:p>
          <a:endParaRPr lang="de-DE"/>
        </a:p>
      </dgm:t>
    </dgm:pt>
    <dgm:pt modelId="{AE2C875B-A88A-4F13-8606-54B9C1570127}">
      <dgm:prSet phldrT="[Text]"/>
      <dgm:spPr/>
      <dgm:t>
        <a:bodyPr anchor="ctr"/>
        <a:lstStyle/>
        <a:p>
          <a:r>
            <a:rPr lang="de-DE" dirty="0" err="1"/>
            <a:t>Annealing</a:t>
          </a:r>
          <a:endParaRPr lang="de-DE" dirty="0"/>
        </a:p>
      </dgm:t>
    </dgm:pt>
    <dgm:pt modelId="{2FAC9B8F-DE8E-4A48-ADA3-6A513C62F4A5}" type="parTrans" cxnId="{F4241723-74DE-4B98-943D-B9D9FC8B8E48}">
      <dgm:prSet/>
      <dgm:spPr/>
      <dgm:t>
        <a:bodyPr/>
        <a:lstStyle/>
        <a:p>
          <a:endParaRPr lang="de-DE"/>
        </a:p>
      </dgm:t>
    </dgm:pt>
    <dgm:pt modelId="{C7540E0B-EDC0-4B08-A542-A0D4CD0762D9}" type="sibTrans" cxnId="{F4241723-74DE-4B98-943D-B9D9FC8B8E48}">
      <dgm:prSet/>
      <dgm:spPr/>
      <dgm:t>
        <a:bodyPr/>
        <a:lstStyle/>
        <a:p>
          <a:endParaRPr lang="de-DE"/>
        </a:p>
      </dgm:t>
    </dgm:pt>
    <dgm:pt modelId="{194ADFB5-1E57-4BA1-AC01-1C3BAFB49F04}" type="pres">
      <dgm:prSet presAssocID="{BCA66C6E-9CC2-4FA1-8394-2037A8DFB8AF}" presName="vert0" presStyleCnt="0">
        <dgm:presLayoutVars>
          <dgm:dir/>
          <dgm:animOne val="branch"/>
          <dgm:animLvl val="lvl"/>
        </dgm:presLayoutVars>
      </dgm:prSet>
      <dgm:spPr/>
    </dgm:pt>
    <dgm:pt modelId="{589A45B4-24CB-4130-B9D2-6AF7D23FDFAE}" type="pres">
      <dgm:prSet presAssocID="{52D609D9-AF4E-40AA-8B6A-C7FFB64C673B}" presName="thickLine" presStyleLbl="alignNode1" presStyleIdx="0" presStyleCnt="6"/>
      <dgm:spPr/>
    </dgm:pt>
    <dgm:pt modelId="{2700B5E7-33D5-4F50-8267-8A03CB496DD8}" type="pres">
      <dgm:prSet presAssocID="{52D609D9-AF4E-40AA-8B6A-C7FFB64C673B}" presName="horz1" presStyleCnt="0"/>
      <dgm:spPr/>
    </dgm:pt>
    <dgm:pt modelId="{433FEC9A-FAC2-49F6-B5BB-C2A12B47388B}" type="pres">
      <dgm:prSet presAssocID="{52D609D9-AF4E-40AA-8B6A-C7FFB64C673B}" presName="tx1" presStyleLbl="revTx" presStyleIdx="0" presStyleCnt="6"/>
      <dgm:spPr/>
    </dgm:pt>
    <dgm:pt modelId="{D94E5AA8-B8FC-4512-BC07-8A27566B5E3A}" type="pres">
      <dgm:prSet presAssocID="{52D609D9-AF4E-40AA-8B6A-C7FFB64C673B}" presName="vert1" presStyleCnt="0"/>
      <dgm:spPr/>
    </dgm:pt>
    <dgm:pt modelId="{92532EF0-0775-49CB-9FF1-6674D149B797}" type="pres">
      <dgm:prSet presAssocID="{F311B2FE-1F23-45E5-9405-5C024D7A3785}" presName="thickLine" presStyleLbl="alignNode1" presStyleIdx="1" presStyleCnt="6"/>
      <dgm:spPr/>
    </dgm:pt>
    <dgm:pt modelId="{8DAC52C5-66AB-4FE0-9EAE-4FCD3BD28E50}" type="pres">
      <dgm:prSet presAssocID="{F311B2FE-1F23-45E5-9405-5C024D7A3785}" presName="horz1" presStyleCnt="0"/>
      <dgm:spPr/>
    </dgm:pt>
    <dgm:pt modelId="{689FBF74-73C3-4560-A045-FB47DA201900}" type="pres">
      <dgm:prSet presAssocID="{F311B2FE-1F23-45E5-9405-5C024D7A3785}" presName="tx1" presStyleLbl="revTx" presStyleIdx="1" presStyleCnt="6"/>
      <dgm:spPr/>
    </dgm:pt>
    <dgm:pt modelId="{764E2C02-1C18-4A8B-8D60-FE6DAA3D0BA5}" type="pres">
      <dgm:prSet presAssocID="{F311B2FE-1F23-45E5-9405-5C024D7A3785}" presName="vert1" presStyleCnt="0"/>
      <dgm:spPr/>
    </dgm:pt>
    <dgm:pt modelId="{19722C98-1FE2-4FC1-8AAA-CBE9946F8F02}" type="pres">
      <dgm:prSet presAssocID="{B63E9BD2-4BD1-4D01-BF19-C1A68578C3C8}" presName="thickLine" presStyleLbl="alignNode1" presStyleIdx="2" presStyleCnt="6"/>
      <dgm:spPr/>
    </dgm:pt>
    <dgm:pt modelId="{4B5AEBC0-67A6-4E1C-8C9C-18BB8DF3B4CB}" type="pres">
      <dgm:prSet presAssocID="{B63E9BD2-4BD1-4D01-BF19-C1A68578C3C8}" presName="horz1" presStyleCnt="0"/>
      <dgm:spPr/>
    </dgm:pt>
    <dgm:pt modelId="{4BE4D61D-B6C5-44D7-9623-1A2116DF32CE}" type="pres">
      <dgm:prSet presAssocID="{B63E9BD2-4BD1-4D01-BF19-C1A68578C3C8}" presName="tx1" presStyleLbl="revTx" presStyleIdx="2" presStyleCnt="6"/>
      <dgm:spPr/>
    </dgm:pt>
    <dgm:pt modelId="{7298EB4E-FE28-4DB0-B894-AC065311CF01}" type="pres">
      <dgm:prSet presAssocID="{B63E9BD2-4BD1-4D01-BF19-C1A68578C3C8}" presName="vert1" presStyleCnt="0"/>
      <dgm:spPr/>
    </dgm:pt>
    <dgm:pt modelId="{050AE007-C108-4FB4-9E2A-459B7EE075E6}" type="pres">
      <dgm:prSet presAssocID="{7A85EB59-C023-4C97-A18D-B600CF0B24FF}" presName="thickLine" presStyleLbl="alignNode1" presStyleIdx="3" presStyleCnt="6"/>
      <dgm:spPr/>
    </dgm:pt>
    <dgm:pt modelId="{C7888467-C063-4401-BF7B-3A6330530580}" type="pres">
      <dgm:prSet presAssocID="{7A85EB59-C023-4C97-A18D-B600CF0B24FF}" presName="horz1" presStyleCnt="0"/>
      <dgm:spPr/>
    </dgm:pt>
    <dgm:pt modelId="{73DA4CE3-A33F-4A71-ABAB-D5A43DFD055A}" type="pres">
      <dgm:prSet presAssocID="{7A85EB59-C023-4C97-A18D-B600CF0B24FF}" presName="tx1" presStyleLbl="revTx" presStyleIdx="3" presStyleCnt="6"/>
      <dgm:spPr/>
    </dgm:pt>
    <dgm:pt modelId="{C72CA4AF-8A0E-466E-BC3D-54110CDDC7C7}" type="pres">
      <dgm:prSet presAssocID="{7A85EB59-C023-4C97-A18D-B600CF0B24FF}" presName="vert1" presStyleCnt="0"/>
      <dgm:spPr/>
    </dgm:pt>
    <dgm:pt modelId="{2D8E40DF-41D7-4045-851B-4B7B76046659}" type="pres">
      <dgm:prSet presAssocID="{95155834-D1BD-41A7-BCC0-649F3A0CD804}" presName="thickLine" presStyleLbl="alignNode1" presStyleIdx="4" presStyleCnt="6"/>
      <dgm:spPr/>
    </dgm:pt>
    <dgm:pt modelId="{5A66F847-BAB7-4AE9-BA13-BDC199002402}" type="pres">
      <dgm:prSet presAssocID="{95155834-D1BD-41A7-BCC0-649F3A0CD804}" presName="horz1" presStyleCnt="0"/>
      <dgm:spPr/>
    </dgm:pt>
    <dgm:pt modelId="{520C30E5-3284-4847-AE0D-F2B222B85CB3}" type="pres">
      <dgm:prSet presAssocID="{95155834-D1BD-41A7-BCC0-649F3A0CD804}" presName="tx1" presStyleLbl="revTx" presStyleIdx="4" presStyleCnt="6"/>
      <dgm:spPr/>
    </dgm:pt>
    <dgm:pt modelId="{BD11E6E2-BF70-4721-B5D5-4CFD0DAE6BF3}" type="pres">
      <dgm:prSet presAssocID="{95155834-D1BD-41A7-BCC0-649F3A0CD804}" presName="vert1" presStyleCnt="0"/>
      <dgm:spPr/>
    </dgm:pt>
    <dgm:pt modelId="{71ABE742-C23F-468F-ABF3-7D88718A2239}" type="pres">
      <dgm:prSet presAssocID="{AE2C875B-A88A-4F13-8606-54B9C1570127}" presName="thickLine" presStyleLbl="alignNode1" presStyleIdx="5" presStyleCnt="6"/>
      <dgm:spPr/>
    </dgm:pt>
    <dgm:pt modelId="{04CD6FC9-1485-42C0-BAD2-12E21C1BCCDC}" type="pres">
      <dgm:prSet presAssocID="{AE2C875B-A88A-4F13-8606-54B9C1570127}" presName="horz1" presStyleCnt="0"/>
      <dgm:spPr/>
    </dgm:pt>
    <dgm:pt modelId="{11EBFFF2-FC14-4CE0-AE44-FF2060142C53}" type="pres">
      <dgm:prSet presAssocID="{AE2C875B-A88A-4F13-8606-54B9C1570127}" presName="tx1" presStyleLbl="revTx" presStyleIdx="5" presStyleCnt="6"/>
      <dgm:spPr/>
    </dgm:pt>
    <dgm:pt modelId="{5C39803B-06A2-4E70-9F6D-926022214E14}" type="pres">
      <dgm:prSet presAssocID="{AE2C875B-A88A-4F13-8606-54B9C1570127}" presName="vert1" presStyleCnt="0"/>
      <dgm:spPr/>
    </dgm:pt>
  </dgm:ptLst>
  <dgm:cxnLst>
    <dgm:cxn modelId="{F67B5610-613F-4F17-8937-049285BAEC94}" srcId="{BCA66C6E-9CC2-4FA1-8394-2037A8DFB8AF}" destId="{95155834-D1BD-41A7-BCC0-649F3A0CD804}" srcOrd="4" destOrd="0" parTransId="{D9E1D033-E9C5-4F35-98BD-F08DB68932EA}" sibTransId="{FD3E807B-3BC5-4AC9-8846-BB96DA3F47DA}"/>
    <dgm:cxn modelId="{64B94F17-CCF3-4597-A24B-985453860052}" srcId="{BCA66C6E-9CC2-4FA1-8394-2037A8DFB8AF}" destId="{7A85EB59-C023-4C97-A18D-B600CF0B24FF}" srcOrd="3" destOrd="0" parTransId="{6D561F7B-4F0E-4DCB-8F09-58ED590F8BE7}" sibTransId="{B5A53BFA-AB5A-4557-80EE-2007BE8B59A6}"/>
    <dgm:cxn modelId="{F4241723-74DE-4B98-943D-B9D9FC8B8E48}" srcId="{BCA66C6E-9CC2-4FA1-8394-2037A8DFB8AF}" destId="{AE2C875B-A88A-4F13-8606-54B9C1570127}" srcOrd="5" destOrd="0" parTransId="{2FAC9B8F-DE8E-4A48-ADA3-6A513C62F4A5}" sibTransId="{C7540E0B-EDC0-4B08-A542-A0D4CD0762D9}"/>
    <dgm:cxn modelId="{AAE8AA49-F818-450C-9F33-62CD0503BC2E}" srcId="{BCA66C6E-9CC2-4FA1-8394-2037A8DFB8AF}" destId="{52D609D9-AF4E-40AA-8B6A-C7FFB64C673B}" srcOrd="0" destOrd="0" parTransId="{3A8A930C-B4C4-4C0B-952A-728E8ABB8FB2}" sibTransId="{84C0684F-EC3E-4EFC-8FA0-DD0E8D0E5567}"/>
    <dgm:cxn modelId="{52544652-CD03-4FE3-A231-89BA1FC053F7}" type="presOf" srcId="{7A85EB59-C023-4C97-A18D-B600CF0B24FF}" destId="{73DA4CE3-A33F-4A71-ABAB-D5A43DFD055A}" srcOrd="0" destOrd="0" presId="urn:microsoft.com/office/officeart/2008/layout/LinedList"/>
    <dgm:cxn modelId="{0044877E-2851-42B1-82C8-EA7B85D0E46A}" type="presOf" srcId="{52D609D9-AF4E-40AA-8B6A-C7FFB64C673B}" destId="{433FEC9A-FAC2-49F6-B5BB-C2A12B47388B}" srcOrd="0" destOrd="0" presId="urn:microsoft.com/office/officeart/2008/layout/LinedList"/>
    <dgm:cxn modelId="{862AD08A-A7E7-4F1E-983B-7F942FA1F875}" srcId="{BCA66C6E-9CC2-4FA1-8394-2037A8DFB8AF}" destId="{B63E9BD2-4BD1-4D01-BF19-C1A68578C3C8}" srcOrd="2" destOrd="0" parTransId="{01AC5F69-25D9-42D7-91AD-4296EBE1B761}" sibTransId="{EAE4059F-C092-4AEE-A9F0-27B82652604C}"/>
    <dgm:cxn modelId="{D805E998-6F5E-4F3F-A08C-B006BDF31347}" type="presOf" srcId="{AE2C875B-A88A-4F13-8606-54B9C1570127}" destId="{11EBFFF2-FC14-4CE0-AE44-FF2060142C53}" srcOrd="0" destOrd="0" presId="urn:microsoft.com/office/officeart/2008/layout/LinedList"/>
    <dgm:cxn modelId="{050254B1-F841-44AD-BB17-BB77F5818902}" type="presOf" srcId="{F311B2FE-1F23-45E5-9405-5C024D7A3785}" destId="{689FBF74-73C3-4560-A045-FB47DA201900}" srcOrd="0" destOrd="0" presId="urn:microsoft.com/office/officeart/2008/layout/LinedList"/>
    <dgm:cxn modelId="{57C217B8-69CC-4A38-8619-D3C1B0E65E54}" type="presOf" srcId="{95155834-D1BD-41A7-BCC0-649F3A0CD804}" destId="{520C30E5-3284-4847-AE0D-F2B222B85CB3}" srcOrd="0" destOrd="0" presId="urn:microsoft.com/office/officeart/2008/layout/LinedList"/>
    <dgm:cxn modelId="{24C451BC-471B-46FC-92B6-C9DFFEE0AA2E}" type="presOf" srcId="{B63E9BD2-4BD1-4D01-BF19-C1A68578C3C8}" destId="{4BE4D61D-B6C5-44D7-9623-1A2116DF32CE}" srcOrd="0" destOrd="0" presId="urn:microsoft.com/office/officeart/2008/layout/LinedList"/>
    <dgm:cxn modelId="{CEEBBBC3-EC71-4451-BAE8-B56366E053CF}" srcId="{BCA66C6E-9CC2-4FA1-8394-2037A8DFB8AF}" destId="{F311B2FE-1F23-45E5-9405-5C024D7A3785}" srcOrd="1" destOrd="0" parTransId="{06FEEA5C-76A3-4E17-94CD-FBA1EBE3C39D}" sibTransId="{50E4BB2D-450C-4DE4-A368-7470270F5C17}"/>
    <dgm:cxn modelId="{C8003FC6-8D76-4397-9775-0C5A73DB3900}" type="presOf" srcId="{BCA66C6E-9CC2-4FA1-8394-2037A8DFB8AF}" destId="{194ADFB5-1E57-4BA1-AC01-1C3BAFB49F04}" srcOrd="0" destOrd="0" presId="urn:microsoft.com/office/officeart/2008/layout/LinedList"/>
    <dgm:cxn modelId="{FE93E8CA-BC1B-4BC3-A456-22A290024779}" type="presParOf" srcId="{194ADFB5-1E57-4BA1-AC01-1C3BAFB49F04}" destId="{589A45B4-24CB-4130-B9D2-6AF7D23FDFAE}" srcOrd="0" destOrd="0" presId="urn:microsoft.com/office/officeart/2008/layout/LinedList"/>
    <dgm:cxn modelId="{B882FE9B-DF26-4173-8A6B-1619AB00C13D}" type="presParOf" srcId="{194ADFB5-1E57-4BA1-AC01-1C3BAFB49F04}" destId="{2700B5E7-33D5-4F50-8267-8A03CB496DD8}" srcOrd="1" destOrd="0" presId="urn:microsoft.com/office/officeart/2008/layout/LinedList"/>
    <dgm:cxn modelId="{23F0AD2E-82A2-48C0-82E6-F92B080E1CC6}" type="presParOf" srcId="{2700B5E7-33D5-4F50-8267-8A03CB496DD8}" destId="{433FEC9A-FAC2-49F6-B5BB-C2A12B47388B}" srcOrd="0" destOrd="0" presId="urn:microsoft.com/office/officeart/2008/layout/LinedList"/>
    <dgm:cxn modelId="{22E9F1DD-1E51-41FE-A1A3-B1189DF68154}" type="presParOf" srcId="{2700B5E7-33D5-4F50-8267-8A03CB496DD8}" destId="{D94E5AA8-B8FC-4512-BC07-8A27566B5E3A}" srcOrd="1" destOrd="0" presId="urn:microsoft.com/office/officeart/2008/layout/LinedList"/>
    <dgm:cxn modelId="{11C2F637-A9B1-4FD0-AD54-2BF62B370476}" type="presParOf" srcId="{194ADFB5-1E57-4BA1-AC01-1C3BAFB49F04}" destId="{92532EF0-0775-49CB-9FF1-6674D149B797}" srcOrd="2" destOrd="0" presId="urn:microsoft.com/office/officeart/2008/layout/LinedList"/>
    <dgm:cxn modelId="{47499C9E-FCA4-48A8-A0E8-DD5507305ED5}" type="presParOf" srcId="{194ADFB5-1E57-4BA1-AC01-1C3BAFB49F04}" destId="{8DAC52C5-66AB-4FE0-9EAE-4FCD3BD28E50}" srcOrd="3" destOrd="0" presId="urn:microsoft.com/office/officeart/2008/layout/LinedList"/>
    <dgm:cxn modelId="{E9810C70-A3CA-480B-8730-AE08EC72F61C}" type="presParOf" srcId="{8DAC52C5-66AB-4FE0-9EAE-4FCD3BD28E50}" destId="{689FBF74-73C3-4560-A045-FB47DA201900}" srcOrd="0" destOrd="0" presId="urn:microsoft.com/office/officeart/2008/layout/LinedList"/>
    <dgm:cxn modelId="{CCA37E5A-14C6-44B7-918A-E57F88D24937}" type="presParOf" srcId="{8DAC52C5-66AB-4FE0-9EAE-4FCD3BD28E50}" destId="{764E2C02-1C18-4A8B-8D60-FE6DAA3D0BA5}" srcOrd="1" destOrd="0" presId="urn:microsoft.com/office/officeart/2008/layout/LinedList"/>
    <dgm:cxn modelId="{8975AE95-B4D4-4A37-9859-6CAC513DA0E4}" type="presParOf" srcId="{194ADFB5-1E57-4BA1-AC01-1C3BAFB49F04}" destId="{19722C98-1FE2-4FC1-8AAA-CBE9946F8F02}" srcOrd="4" destOrd="0" presId="urn:microsoft.com/office/officeart/2008/layout/LinedList"/>
    <dgm:cxn modelId="{C90B2182-655B-4B26-9053-DFB5A3168653}" type="presParOf" srcId="{194ADFB5-1E57-4BA1-AC01-1C3BAFB49F04}" destId="{4B5AEBC0-67A6-4E1C-8C9C-18BB8DF3B4CB}" srcOrd="5" destOrd="0" presId="urn:microsoft.com/office/officeart/2008/layout/LinedList"/>
    <dgm:cxn modelId="{D8C53F6A-146C-4B62-8B05-FF0554259414}" type="presParOf" srcId="{4B5AEBC0-67A6-4E1C-8C9C-18BB8DF3B4CB}" destId="{4BE4D61D-B6C5-44D7-9623-1A2116DF32CE}" srcOrd="0" destOrd="0" presId="urn:microsoft.com/office/officeart/2008/layout/LinedList"/>
    <dgm:cxn modelId="{4780EF2E-A1A7-4D6F-B238-9593DC30B263}" type="presParOf" srcId="{4B5AEBC0-67A6-4E1C-8C9C-18BB8DF3B4CB}" destId="{7298EB4E-FE28-4DB0-B894-AC065311CF01}" srcOrd="1" destOrd="0" presId="urn:microsoft.com/office/officeart/2008/layout/LinedList"/>
    <dgm:cxn modelId="{9EC0A1BD-4DD0-459B-AF9F-1766B53549ED}" type="presParOf" srcId="{194ADFB5-1E57-4BA1-AC01-1C3BAFB49F04}" destId="{050AE007-C108-4FB4-9E2A-459B7EE075E6}" srcOrd="6" destOrd="0" presId="urn:microsoft.com/office/officeart/2008/layout/LinedList"/>
    <dgm:cxn modelId="{64B0CF12-F79D-4C1F-9F0F-ACE69DD77F47}" type="presParOf" srcId="{194ADFB5-1E57-4BA1-AC01-1C3BAFB49F04}" destId="{C7888467-C063-4401-BF7B-3A6330530580}" srcOrd="7" destOrd="0" presId="urn:microsoft.com/office/officeart/2008/layout/LinedList"/>
    <dgm:cxn modelId="{D5AF47DE-8886-4409-8D13-2DF3A9C786CB}" type="presParOf" srcId="{C7888467-C063-4401-BF7B-3A6330530580}" destId="{73DA4CE3-A33F-4A71-ABAB-D5A43DFD055A}" srcOrd="0" destOrd="0" presId="urn:microsoft.com/office/officeart/2008/layout/LinedList"/>
    <dgm:cxn modelId="{01B66468-CC54-4B93-9CBB-42C4717C0C0E}" type="presParOf" srcId="{C7888467-C063-4401-BF7B-3A6330530580}" destId="{C72CA4AF-8A0E-466E-BC3D-54110CDDC7C7}" srcOrd="1" destOrd="0" presId="urn:microsoft.com/office/officeart/2008/layout/LinedList"/>
    <dgm:cxn modelId="{F3EAC6D4-0DE7-4312-93BE-D105624971C6}" type="presParOf" srcId="{194ADFB5-1E57-4BA1-AC01-1C3BAFB49F04}" destId="{2D8E40DF-41D7-4045-851B-4B7B76046659}" srcOrd="8" destOrd="0" presId="urn:microsoft.com/office/officeart/2008/layout/LinedList"/>
    <dgm:cxn modelId="{35A0E776-E60F-48DA-AF9A-3C0E05FAE305}" type="presParOf" srcId="{194ADFB5-1E57-4BA1-AC01-1C3BAFB49F04}" destId="{5A66F847-BAB7-4AE9-BA13-BDC199002402}" srcOrd="9" destOrd="0" presId="urn:microsoft.com/office/officeart/2008/layout/LinedList"/>
    <dgm:cxn modelId="{73A21258-8E1B-4452-9C3D-375238C483FD}" type="presParOf" srcId="{5A66F847-BAB7-4AE9-BA13-BDC199002402}" destId="{520C30E5-3284-4847-AE0D-F2B222B85CB3}" srcOrd="0" destOrd="0" presId="urn:microsoft.com/office/officeart/2008/layout/LinedList"/>
    <dgm:cxn modelId="{FB791483-4F92-4AC8-86D6-6B057D01275D}" type="presParOf" srcId="{5A66F847-BAB7-4AE9-BA13-BDC199002402}" destId="{BD11E6E2-BF70-4721-B5D5-4CFD0DAE6BF3}" srcOrd="1" destOrd="0" presId="urn:microsoft.com/office/officeart/2008/layout/LinedList"/>
    <dgm:cxn modelId="{79FEED2A-F6F3-45A8-9E43-C6A2DC771034}" type="presParOf" srcId="{194ADFB5-1E57-4BA1-AC01-1C3BAFB49F04}" destId="{71ABE742-C23F-468F-ABF3-7D88718A2239}" srcOrd="10" destOrd="0" presId="urn:microsoft.com/office/officeart/2008/layout/LinedList"/>
    <dgm:cxn modelId="{A6A49EF0-7834-46B5-9B87-5C595FA9718E}" type="presParOf" srcId="{194ADFB5-1E57-4BA1-AC01-1C3BAFB49F04}" destId="{04CD6FC9-1485-42C0-BAD2-12E21C1BCCDC}" srcOrd="11" destOrd="0" presId="urn:microsoft.com/office/officeart/2008/layout/LinedList"/>
    <dgm:cxn modelId="{63468EB8-0303-4056-814A-A427F7DE274E}" type="presParOf" srcId="{04CD6FC9-1485-42C0-BAD2-12E21C1BCCDC}" destId="{11EBFFF2-FC14-4CE0-AE44-FF2060142C53}" srcOrd="0" destOrd="0" presId="urn:microsoft.com/office/officeart/2008/layout/LinedList"/>
    <dgm:cxn modelId="{3BECD8F7-138B-4E4E-A3F3-489B9BBCCA09}" type="presParOf" srcId="{04CD6FC9-1485-42C0-BAD2-12E21C1BCCDC}" destId="{5C39803B-06A2-4E70-9F6D-926022214E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C2FBE-C475-4FC3-AE5A-888CB68407E0}">
      <dsp:nvSpPr>
        <dsp:cNvPr id="0" name=""/>
        <dsp:cNvSpPr/>
      </dsp:nvSpPr>
      <dsp:spPr>
        <a:xfrm>
          <a:off x="1783542" y="1277"/>
          <a:ext cx="3302477" cy="1981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Spin</a:t>
          </a:r>
          <a:endParaRPr lang="de-DE" sz="3400" kern="1200" dirty="0"/>
        </a:p>
      </dsp:txBody>
      <dsp:txXfrm>
        <a:off x="1783542" y="1277"/>
        <a:ext cx="3302477" cy="1981486"/>
      </dsp:txXfrm>
    </dsp:sp>
    <dsp:sp modelId="{08317B45-76E6-4068-A3E6-E795CD5EE138}">
      <dsp:nvSpPr>
        <dsp:cNvPr id="0" name=""/>
        <dsp:cNvSpPr/>
      </dsp:nvSpPr>
      <dsp:spPr>
        <a:xfrm>
          <a:off x="5416267" y="1277"/>
          <a:ext cx="3302477" cy="1981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NV center</a:t>
          </a:r>
          <a:endParaRPr lang="de-DE" sz="3400" kern="1200" dirty="0"/>
        </a:p>
      </dsp:txBody>
      <dsp:txXfrm>
        <a:off x="5416267" y="1277"/>
        <a:ext cx="3302477" cy="1981486"/>
      </dsp:txXfrm>
    </dsp:sp>
    <dsp:sp modelId="{F8DFA144-A8E6-4682-9547-7A9663AFB089}">
      <dsp:nvSpPr>
        <dsp:cNvPr id="0" name=""/>
        <dsp:cNvSpPr/>
      </dsp:nvSpPr>
      <dsp:spPr>
        <a:xfrm>
          <a:off x="1783542" y="2313011"/>
          <a:ext cx="3302477" cy="1981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Superconducting</a:t>
          </a:r>
          <a:endParaRPr lang="de-DE" sz="3400" kern="1200" dirty="0"/>
        </a:p>
      </dsp:txBody>
      <dsp:txXfrm>
        <a:off x="1783542" y="2313011"/>
        <a:ext cx="3302477" cy="1981486"/>
      </dsp:txXfrm>
    </dsp:sp>
    <dsp:sp modelId="{7A53EC55-9BDD-4D31-A2F5-B684F7AEB774}">
      <dsp:nvSpPr>
        <dsp:cNvPr id="0" name=""/>
        <dsp:cNvSpPr/>
      </dsp:nvSpPr>
      <dsp:spPr>
        <a:xfrm>
          <a:off x="5416267" y="2313011"/>
          <a:ext cx="3302477" cy="1981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Topological</a:t>
          </a:r>
          <a:endParaRPr lang="de-DE" sz="3400" kern="1200" dirty="0"/>
        </a:p>
      </dsp:txBody>
      <dsp:txXfrm>
        <a:off x="5416267" y="2313011"/>
        <a:ext cx="3302477" cy="19814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E5268-9565-4FF3-9406-E7C2A33A7CEC}">
      <dsp:nvSpPr>
        <dsp:cNvPr id="0" name=""/>
        <dsp:cNvSpPr/>
      </dsp:nvSpPr>
      <dsp:spPr>
        <a:xfrm>
          <a:off x="2754031" y="1892707"/>
          <a:ext cx="1820641" cy="196753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Spezielle Anwendung</a:t>
          </a:r>
        </a:p>
      </dsp:txBody>
      <dsp:txXfrm>
        <a:off x="3120061" y="2343834"/>
        <a:ext cx="1088581" cy="1030232"/>
      </dsp:txXfrm>
    </dsp:sp>
    <dsp:sp modelId="{797AAA48-7475-4D93-8411-2D33AA589405}">
      <dsp:nvSpPr>
        <dsp:cNvPr id="0" name=""/>
        <dsp:cNvSpPr/>
      </dsp:nvSpPr>
      <dsp:spPr>
        <a:xfrm>
          <a:off x="1363817" y="1188763"/>
          <a:ext cx="1722462" cy="17224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Begrenzte Macht</a:t>
          </a:r>
        </a:p>
      </dsp:txBody>
      <dsp:txXfrm>
        <a:off x="1797452" y="1625019"/>
        <a:ext cx="855192" cy="849950"/>
      </dsp:txXfrm>
    </dsp:sp>
    <dsp:sp modelId="{79C21E71-9FF3-4793-A4E2-48D7DC1F88D3}">
      <dsp:nvSpPr>
        <dsp:cNvPr id="0" name=""/>
        <dsp:cNvSpPr/>
      </dsp:nvSpPr>
      <dsp:spPr>
        <a:xfrm rot="20700000">
          <a:off x="2317989" y="170260"/>
          <a:ext cx="1515146" cy="15151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Quick win</a:t>
          </a:r>
          <a:endParaRPr lang="de-DE" sz="1500" kern="1200" dirty="0"/>
        </a:p>
      </dsp:txBody>
      <dsp:txXfrm rot="-20700000">
        <a:off x="2650305" y="502576"/>
        <a:ext cx="850514" cy="850514"/>
      </dsp:txXfrm>
    </dsp:sp>
    <dsp:sp modelId="{84BFFF52-9C2B-4106-9626-7502E1F4098F}">
      <dsp:nvSpPr>
        <dsp:cNvPr id="0" name=""/>
        <dsp:cNvSpPr/>
      </dsp:nvSpPr>
      <dsp:spPr>
        <a:xfrm>
          <a:off x="2469086" y="1482769"/>
          <a:ext cx="2625926" cy="2625926"/>
        </a:xfrm>
        <a:prstGeom prst="circularArrow">
          <a:avLst>
            <a:gd name="adj1" fmla="val 4688"/>
            <a:gd name="adj2" fmla="val 299029"/>
            <a:gd name="adj3" fmla="val 2507925"/>
            <a:gd name="adj4" fmla="val 1587914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4957F-39F5-46D6-86D4-D235248EC185}">
      <dsp:nvSpPr>
        <dsp:cNvPr id="0" name=""/>
        <dsp:cNvSpPr/>
      </dsp:nvSpPr>
      <dsp:spPr>
        <a:xfrm>
          <a:off x="1107909" y="936050"/>
          <a:ext cx="1977446" cy="19774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C3F9-A9B3-4D1A-955B-9F1017C2A9A5}">
      <dsp:nvSpPr>
        <dsp:cNvPr id="0" name=""/>
        <dsp:cNvSpPr/>
      </dsp:nvSpPr>
      <dsp:spPr>
        <a:xfrm>
          <a:off x="1967520" y="-120517"/>
          <a:ext cx="2132085" cy="213208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C1911-CFFE-43DB-84B8-0AF25CA72359}">
      <dsp:nvSpPr>
        <dsp:cNvPr id="0" name=""/>
        <dsp:cNvSpPr/>
      </dsp:nvSpPr>
      <dsp:spPr>
        <a:xfrm>
          <a:off x="1733415" y="46257"/>
          <a:ext cx="2220378" cy="222037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Google TensorFlow Quantum</a:t>
          </a:r>
          <a:endParaRPr lang="de-DE" sz="2300" kern="1200" dirty="0"/>
        </a:p>
      </dsp:txBody>
      <dsp:txXfrm>
        <a:off x="2029465" y="434824"/>
        <a:ext cx="1628277" cy="999170"/>
      </dsp:txXfrm>
    </dsp:sp>
    <dsp:sp modelId="{8030FE00-9A5F-4B86-A35B-16AAFC6B3618}">
      <dsp:nvSpPr>
        <dsp:cNvPr id="0" name=""/>
        <dsp:cNvSpPr/>
      </dsp:nvSpPr>
      <dsp:spPr>
        <a:xfrm>
          <a:off x="2534601" y="1433994"/>
          <a:ext cx="2220378" cy="222037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D-Wave Hybrid Ocean</a:t>
          </a:r>
          <a:endParaRPr lang="de-DE" sz="2300" kern="1200" dirty="0"/>
        </a:p>
      </dsp:txBody>
      <dsp:txXfrm>
        <a:off x="3213667" y="2007591"/>
        <a:ext cx="1332226" cy="1221207"/>
      </dsp:txXfrm>
    </dsp:sp>
    <dsp:sp modelId="{F5265EF5-6F77-4A7F-A4FE-4A01C3817A5E}">
      <dsp:nvSpPr>
        <dsp:cNvPr id="0" name=""/>
        <dsp:cNvSpPr/>
      </dsp:nvSpPr>
      <dsp:spPr>
        <a:xfrm>
          <a:off x="932229" y="1433994"/>
          <a:ext cx="2220378" cy="222037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Xanadu </a:t>
          </a:r>
          <a:r>
            <a:rPr lang="en-US" sz="2300" kern="1200" dirty="0" err="1"/>
            <a:t>PennyLane</a:t>
          </a:r>
          <a:endParaRPr lang="de-DE" sz="2300" kern="1200" dirty="0"/>
        </a:p>
      </dsp:txBody>
      <dsp:txXfrm>
        <a:off x="1141314" y="2007591"/>
        <a:ext cx="1332226" cy="12212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74C93-D403-435F-8E31-48073E47763F}">
      <dsp:nvSpPr>
        <dsp:cNvPr id="0" name=""/>
        <dsp:cNvSpPr/>
      </dsp:nvSpPr>
      <dsp:spPr>
        <a:xfrm>
          <a:off x="1899599" y="1399741"/>
          <a:ext cx="997817" cy="997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Online</a:t>
          </a:r>
          <a:endParaRPr lang="de-DE" sz="1900" kern="1200" dirty="0"/>
        </a:p>
      </dsp:txBody>
      <dsp:txXfrm>
        <a:off x="2045726" y="1545868"/>
        <a:ext cx="705563" cy="705563"/>
      </dsp:txXfrm>
    </dsp:sp>
    <dsp:sp modelId="{B42E1909-DD3A-4AD2-9C23-603D32273948}">
      <dsp:nvSpPr>
        <dsp:cNvPr id="0" name=""/>
        <dsp:cNvSpPr/>
      </dsp:nvSpPr>
      <dsp:spPr>
        <a:xfrm rot="16200000">
          <a:off x="2292491" y="1036082"/>
          <a:ext cx="212033" cy="339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324296" y="1135738"/>
        <a:ext cx="148423" cy="203555"/>
      </dsp:txXfrm>
    </dsp:sp>
    <dsp:sp modelId="{9FF8E839-D665-4DDE-AC76-6D5D9E4A4B28}">
      <dsp:nvSpPr>
        <dsp:cNvPr id="0" name=""/>
        <dsp:cNvSpPr/>
      </dsp:nvSpPr>
      <dsp:spPr>
        <a:xfrm>
          <a:off x="1899599" y="1861"/>
          <a:ext cx="997817" cy="997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QOSF</a:t>
          </a:r>
          <a:endParaRPr lang="de-DE" sz="2000" kern="1200" dirty="0"/>
        </a:p>
      </dsp:txBody>
      <dsp:txXfrm>
        <a:off x="2045726" y="147988"/>
        <a:ext cx="705563" cy="705563"/>
      </dsp:txXfrm>
    </dsp:sp>
    <dsp:sp modelId="{8EBFB93C-58B1-475A-A0CB-B469F60448E6}">
      <dsp:nvSpPr>
        <dsp:cNvPr id="0" name=""/>
        <dsp:cNvSpPr/>
      </dsp:nvSpPr>
      <dsp:spPr>
        <a:xfrm rot="19800000">
          <a:off x="2892594" y="1382551"/>
          <a:ext cx="212033" cy="339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896855" y="1466305"/>
        <a:ext cx="148423" cy="203555"/>
      </dsp:txXfrm>
    </dsp:sp>
    <dsp:sp modelId="{AF0752CB-62D8-4E95-9023-47524F9ED153}">
      <dsp:nvSpPr>
        <dsp:cNvPr id="0" name=""/>
        <dsp:cNvSpPr/>
      </dsp:nvSpPr>
      <dsp:spPr>
        <a:xfrm>
          <a:off x="3110199" y="700801"/>
          <a:ext cx="997817" cy="997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3256326" y="846928"/>
        <a:ext cx="705563" cy="705563"/>
      </dsp:txXfrm>
    </dsp:sp>
    <dsp:sp modelId="{48C83604-FC57-4280-B100-46E1328F41F9}">
      <dsp:nvSpPr>
        <dsp:cNvPr id="0" name=""/>
        <dsp:cNvSpPr/>
      </dsp:nvSpPr>
      <dsp:spPr>
        <a:xfrm rot="1800000">
          <a:off x="2892594" y="2075490"/>
          <a:ext cx="212033" cy="339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896855" y="2127439"/>
        <a:ext cx="148423" cy="203555"/>
      </dsp:txXfrm>
    </dsp:sp>
    <dsp:sp modelId="{BD29F21C-1483-4C7D-8E72-F27850E4D1CF}">
      <dsp:nvSpPr>
        <dsp:cNvPr id="0" name=""/>
        <dsp:cNvSpPr/>
      </dsp:nvSpPr>
      <dsp:spPr>
        <a:xfrm>
          <a:off x="3110199" y="2098681"/>
          <a:ext cx="997817" cy="997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 Tube</a:t>
          </a:r>
          <a:endParaRPr lang="de-DE" sz="2000" kern="1200" dirty="0"/>
        </a:p>
      </dsp:txBody>
      <dsp:txXfrm>
        <a:off x="3256326" y="2244808"/>
        <a:ext cx="705563" cy="705563"/>
      </dsp:txXfrm>
    </dsp:sp>
    <dsp:sp modelId="{848ACF7C-2883-49EA-AEA2-3DB2ED63DBF5}">
      <dsp:nvSpPr>
        <dsp:cNvPr id="0" name=""/>
        <dsp:cNvSpPr/>
      </dsp:nvSpPr>
      <dsp:spPr>
        <a:xfrm rot="5400000">
          <a:off x="2292491" y="2421960"/>
          <a:ext cx="212033" cy="339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324296" y="2458006"/>
        <a:ext cx="148423" cy="203555"/>
      </dsp:txXfrm>
    </dsp:sp>
    <dsp:sp modelId="{554C6892-937C-4594-9D13-9C0ED0EDBB99}">
      <dsp:nvSpPr>
        <dsp:cNvPr id="0" name=""/>
        <dsp:cNvSpPr/>
      </dsp:nvSpPr>
      <dsp:spPr>
        <a:xfrm>
          <a:off x="1899599" y="2797621"/>
          <a:ext cx="997817" cy="997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2045726" y="2943748"/>
        <a:ext cx="705563" cy="705563"/>
      </dsp:txXfrm>
    </dsp:sp>
    <dsp:sp modelId="{7B88689C-7738-4EA7-A867-1011FF304625}">
      <dsp:nvSpPr>
        <dsp:cNvPr id="0" name=""/>
        <dsp:cNvSpPr/>
      </dsp:nvSpPr>
      <dsp:spPr>
        <a:xfrm rot="9000000">
          <a:off x="1692389" y="2075490"/>
          <a:ext cx="212033" cy="339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 rot="10800000">
        <a:off x="1751738" y="2127439"/>
        <a:ext cx="148423" cy="203555"/>
      </dsp:txXfrm>
    </dsp:sp>
    <dsp:sp modelId="{A9C2D94B-0422-4813-8F39-0C7CC66D648A}">
      <dsp:nvSpPr>
        <dsp:cNvPr id="0" name=""/>
        <dsp:cNvSpPr/>
      </dsp:nvSpPr>
      <dsp:spPr>
        <a:xfrm>
          <a:off x="689000" y="2098681"/>
          <a:ext cx="997817" cy="997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edX</a:t>
          </a:r>
          <a:endParaRPr lang="de-DE" sz="2000" kern="1200" dirty="0"/>
        </a:p>
      </dsp:txBody>
      <dsp:txXfrm>
        <a:off x="835127" y="2244808"/>
        <a:ext cx="705563" cy="705563"/>
      </dsp:txXfrm>
    </dsp:sp>
    <dsp:sp modelId="{9AF309BC-52C9-4347-B163-7B8764447A03}">
      <dsp:nvSpPr>
        <dsp:cNvPr id="0" name=""/>
        <dsp:cNvSpPr/>
      </dsp:nvSpPr>
      <dsp:spPr>
        <a:xfrm rot="12600000">
          <a:off x="1692389" y="1382551"/>
          <a:ext cx="212033" cy="339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 rot="10800000">
        <a:off x="1751738" y="1466305"/>
        <a:ext cx="148423" cy="203555"/>
      </dsp:txXfrm>
    </dsp:sp>
    <dsp:sp modelId="{C01C4247-DD08-45C6-BBDE-E8A7555150BC}">
      <dsp:nvSpPr>
        <dsp:cNvPr id="0" name=""/>
        <dsp:cNvSpPr/>
      </dsp:nvSpPr>
      <dsp:spPr>
        <a:xfrm>
          <a:off x="689000" y="700801"/>
          <a:ext cx="997817" cy="997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835127" y="846928"/>
        <a:ext cx="705563" cy="70556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F90AD-9970-4875-A115-DE979CE96861}">
      <dsp:nvSpPr>
        <dsp:cNvPr id="0" name=""/>
        <dsp:cNvSpPr/>
      </dsp:nvSpPr>
      <dsp:spPr>
        <a:xfrm rot="5400000">
          <a:off x="2179738" y="92517"/>
          <a:ext cx="1406864" cy="122397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QUTech</a:t>
          </a:r>
          <a:endParaRPr lang="de-DE" sz="1700" kern="1200" dirty="0"/>
        </a:p>
      </dsp:txBody>
      <dsp:txXfrm rot="-5400000">
        <a:off x="2461920" y="220307"/>
        <a:ext cx="842500" cy="968392"/>
      </dsp:txXfrm>
    </dsp:sp>
    <dsp:sp modelId="{3DF9F007-6609-4507-9DE9-89B6FE72D8C2}">
      <dsp:nvSpPr>
        <dsp:cNvPr id="0" name=""/>
        <dsp:cNvSpPr/>
      </dsp:nvSpPr>
      <dsp:spPr>
        <a:xfrm>
          <a:off x="3532297" y="282444"/>
          <a:ext cx="1570060" cy="84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61CA9-0348-4FC6-9E6C-8A999271269C}">
      <dsp:nvSpPr>
        <dsp:cNvPr id="0" name=""/>
        <dsp:cNvSpPr/>
      </dsp:nvSpPr>
      <dsp:spPr>
        <a:xfrm rot="5400000">
          <a:off x="857848" y="92517"/>
          <a:ext cx="1406864" cy="122397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1140030" y="220307"/>
        <a:ext cx="842500" cy="968392"/>
      </dsp:txXfrm>
    </dsp:sp>
    <dsp:sp modelId="{B8E36375-01EC-473A-9DFE-DD21E1DB3538}">
      <dsp:nvSpPr>
        <dsp:cNvPr id="0" name=""/>
        <dsp:cNvSpPr/>
      </dsp:nvSpPr>
      <dsp:spPr>
        <a:xfrm rot="5400000">
          <a:off x="1516261" y="1286663"/>
          <a:ext cx="1406864" cy="122397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Google</a:t>
          </a:r>
          <a:endParaRPr lang="de-DE" sz="1700" kern="1200" dirty="0"/>
        </a:p>
      </dsp:txBody>
      <dsp:txXfrm rot="-5400000">
        <a:off x="1798443" y="1414453"/>
        <a:ext cx="842500" cy="968392"/>
      </dsp:txXfrm>
    </dsp:sp>
    <dsp:sp modelId="{CAC82801-CDBC-4199-AB25-C469C46E23D7}">
      <dsp:nvSpPr>
        <dsp:cNvPr id="0" name=""/>
        <dsp:cNvSpPr/>
      </dsp:nvSpPr>
      <dsp:spPr>
        <a:xfrm>
          <a:off x="37646" y="1476590"/>
          <a:ext cx="1519413" cy="84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77D0-E5D8-4090-8F6B-206451770BD7}">
      <dsp:nvSpPr>
        <dsp:cNvPr id="0" name=""/>
        <dsp:cNvSpPr/>
      </dsp:nvSpPr>
      <dsp:spPr>
        <a:xfrm rot="5400000">
          <a:off x="2838150" y="1286663"/>
          <a:ext cx="1406864" cy="122397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3120332" y="1414453"/>
        <a:ext cx="842500" cy="968392"/>
      </dsp:txXfrm>
    </dsp:sp>
    <dsp:sp modelId="{28A2835B-F149-4B6D-B879-99DFD560875F}">
      <dsp:nvSpPr>
        <dsp:cNvPr id="0" name=""/>
        <dsp:cNvSpPr/>
      </dsp:nvSpPr>
      <dsp:spPr>
        <a:xfrm rot="5400000">
          <a:off x="2179738" y="2480810"/>
          <a:ext cx="1406864" cy="122397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Xanadu</a:t>
          </a:r>
          <a:endParaRPr lang="de-DE" sz="1700" kern="1200" dirty="0"/>
        </a:p>
      </dsp:txBody>
      <dsp:txXfrm rot="-5400000">
        <a:off x="2461920" y="2608600"/>
        <a:ext cx="842500" cy="968392"/>
      </dsp:txXfrm>
    </dsp:sp>
    <dsp:sp modelId="{A3262E39-7835-4B6C-85CD-CDA2E975373F}">
      <dsp:nvSpPr>
        <dsp:cNvPr id="0" name=""/>
        <dsp:cNvSpPr/>
      </dsp:nvSpPr>
      <dsp:spPr>
        <a:xfrm>
          <a:off x="3532297" y="2670737"/>
          <a:ext cx="1570060" cy="84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40D09-7849-4759-963D-E96C9BBB47AD}">
      <dsp:nvSpPr>
        <dsp:cNvPr id="0" name=""/>
        <dsp:cNvSpPr/>
      </dsp:nvSpPr>
      <dsp:spPr>
        <a:xfrm rot="5400000">
          <a:off x="857848" y="2480810"/>
          <a:ext cx="1406864" cy="122397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1140030" y="2608600"/>
        <a:ext cx="842500" cy="9683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F90AD-9970-4875-A115-DE979CE96861}">
      <dsp:nvSpPr>
        <dsp:cNvPr id="0" name=""/>
        <dsp:cNvSpPr/>
      </dsp:nvSpPr>
      <dsp:spPr>
        <a:xfrm rot="5400000">
          <a:off x="2213983" y="91945"/>
          <a:ext cx="1407310" cy="12243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IBM</a:t>
          </a:r>
          <a:endParaRPr lang="de-DE" sz="1700" kern="1200" dirty="0"/>
        </a:p>
      </dsp:txBody>
      <dsp:txXfrm rot="-5400000">
        <a:off x="2496254" y="219776"/>
        <a:ext cx="842767" cy="968698"/>
      </dsp:txXfrm>
    </dsp:sp>
    <dsp:sp modelId="{3DF9F007-6609-4507-9DE9-89B6FE72D8C2}">
      <dsp:nvSpPr>
        <dsp:cNvPr id="0" name=""/>
        <dsp:cNvSpPr/>
      </dsp:nvSpPr>
      <dsp:spPr>
        <a:xfrm>
          <a:off x="3566971" y="281932"/>
          <a:ext cx="1570558" cy="84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61CA9-0348-4FC6-9E6C-8A999271269C}">
      <dsp:nvSpPr>
        <dsp:cNvPr id="0" name=""/>
        <dsp:cNvSpPr/>
      </dsp:nvSpPr>
      <dsp:spPr>
        <a:xfrm rot="5400000">
          <a:off x="891675" y="91945"/>
          <a:ext cx="1407310" cy="12243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1173946" y="219776"/>
        <a:ext cx="842767" cy="968698"/>
      </dsp:txXfrm>
    </dsp:sp>
    <dsp:sp modelId="{B8E36375-01EC-473A-9DFE-DD21E1DB3538}">
      <dsp:nvSpPr>
        <dsp:cNvPr id="0" name=""/>
        <dsp:cNvSpPr/>
      </dsp:nvSpPr>
      <dsp:spPr>
        <a:xfrm rot="5400000">
          <a:off x="1550296" y="1286470"/>
          <a:ext cx="1407310" cy="12243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Rigetti</a:t>
          </a:r>
          <a:endParaRPr lang="de-DE" sz="1700" kern="1200" dirty="0"/>
        </a:p>
      </dsp:txBody>
      <dsp:txXfrm rot="-5400000">
        <a:off x="1832567" y="1414301"/>
        <a:ext cx="842767" cy="968698"/>
      </dsp:txXfrm>
    </dsp:sp>
    <dsp:sp modelId="{CAC82801-CDBC-4199-AB25-C469C46E23D7}">
      <dsp:nvSpPr>
        <dsp:cNvPr id="0" name=""/>
        <dsp:cNvSpPr/>
      </dsp:nvSpPr>
      <dsp:spPr>
        <a:xfrm>
          <a:off x="71213" y="1476456"/>
          <a:ext cx="1519894" cy="84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77D0-E5D8-4090-8F6B-206451770BD7}">
      <dsp:nvSpPr>
        <dsp:cNvPr id="0" name=""/>
        <dsp:cNvSpPr/>
      </dsp:nvSpPr>
      <dsp:spPr>
        <a:xfrm rot="5400000">
          <a:off x="2872604" y="1286470"/>
          <a:ext cx="1407310" cy="12243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3154875" y="1414301"/>
        <a:ext cx="842767" cy="968698"/>
      </dsp:txXfrm>
    </dsp:sp>
    <dsp:sp modelId="{4FFBC945-621F-449F-B899-E20C73DF7549}">
      <dsp:nvSpPr>
        <dsp:cNvPr id="0" name=""/>
        <dsp:cNvSpPr/>
      </dsp:nvSpPr>
      <dsp:spPr>
        <a:xfrm rot="5400000">
          <a:off x="2213983" y="2480994"/>
          <a:ext cx="1407310" cy="12243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D-Wave</a:t>
          </a:r>
          <a:endParaRPr lang="de-DE" sz="1700" kern="1200" dirty="0"/>
        </a:p>
      </dsp:txBody>
      <dsp:txXfrm rot="-5400000">
        <a:off x="2496254" y="2608825"/>
        <a:ext cx="842767" cy="968698"/>
      </dsp:txXfrm>
    </dsp:sp>
    <dsp:sp modelId="{CEE946C9-CAFF-42A3-A9C8-F65A5C5417F2}">
      <dsp:nvSpPr>
        <dsp:cNvPr id="0" name=""/>
        <dsp:cNvSpPr/>
      </dsp:nvSpPr>
      <dsp:spPr>
        <a:xfrm>
          <a:off x="3566971" y="2670981"/>
          <a:ext cx="1570558" cy="84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16308-9245-4F72-80AD-3E5BC2FD0DE6}">
      <dsp:nvSpPr>
        <dsp:cNvPr id="0" name=""/>
        <dsp:cNvSpPr/>
      </dsp:nvSpPr>
      <dsp:spPr>
        <a:xfrm rot="5400000">
          <a:off x="891675" y="2480994"/>
          <a:ext cx="1407310" cy="12243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1173946" y="2608825"/>
        <a:ext cx="842767" cy="96869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560AD-BC41-4EE8-9B61-E4CC24A04117}">
      <dsp:nvSpPr>
        <dsp:cNvPr id="0" name=""/>
        <dsp:cNvSpPr/>
      </dsp:nvSpPr>
      <dsp:spPr>
        <a:xfrm>
          <a:off x="2038972" y="-50402"/>
          <a:ext cx="1522103" cy="15221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Q-Prozess</a:t>
          </a:r>
        </a:p>
      </dsp:txBody>
      <dsp:txXfrm>
        <a:off x="2261879" y="172505"/>
        <a:ext cx="1076289" cy="1076289"/>
      </dsp:txXfrm>
    </dsp:sp>
    <dsp:sp modelId="{6334CCAF-149A-4DEE-B37B-9A5EBA4B21EC}">
      <dsp:nvSpPr>
        <dsp:cNvPr id="0" name=""/>
        <dsp:cNvSpPr/>
      </dsp:nvSpPr>
      <dsp:spPr>
        <a:xfrm rot="2700000">
          <a:off x="3387262" y="1225233"/>
          <a:ext cx="333816" cy="479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401928" y="1285651"/>
        <a:ext cx="233671" cy="287476"/>
      </dsp:txXfrm>
    </dsp:sp>
    <dsp:sp modelId="{A04BB1C7-0DE4-4DAA-AC70-006670EEBDC6}">
      <dsp:nvSpPr>
        <dsp:cNvPr id="0" name=""/>
        <dsp:cNvSpPr/>
      </dsp:nvSpPr>
      <dsp:spPr>
        <a:xfrm>
          <a:off x="3565588" y="1476214"/>
          <a:ext cx="1488231" cy="1488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Messung</a:t>
          </a:r>
        </a:p>
      </dsp:txBody>
      <dsp:txXfrm>
        <a:off x="3783534" y="1694160"/>
        <a:ext cx="1052339" cy="1052339"/>
      </dsp:txXfrm>
    </dsp:sp>
    <dsp:sp modelId="{89BD66BD-481F-4254-B18A-7B0EEB60A4F2}">
      <dsp:nvSpPr>
        <dsp:cNvPr id="0" name=""/>
        <dsp:cNvSpPr/>
      </dsp:nvSpPr>
      <dsp:spPr>
        <a:xfrm rot="8100000">
          <a:off x="3400800" y="2722838"/>
          <a:ext cx="333662" cy="479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 rot="10800000">
        <a:off x="3486240" y="2783273"/>
        <a:ext cx="233563" cy="287476"/>
      </dsp:txXfrm>
    </dsp:sp>
    <dsp:sp modelId="{1F097FAF-7B0B-40C8-9FD7-9F45FE05F8E6}">
      <dsp:nvSpPr>
        <dsp:cNvPr id="0" name=""/>
        <dsp:cNvSpPr/>
      </dsp:nvSpPr>
      <dsp:spPr>
        <a:xfrm>
          <a:off x="2038681" y="2968667"/>
          <a:ext cx="1522685" cy="15226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Qubits</a:t>
          </a:r>
          <a:r>
            <a:rPr lang="de-DE" sz="1600" kern="1200" dirty="0"/>
            <a:t> initialisieren</a:t>
          </a:r>
        </a:p>
      </dsp:txBody>
      <dsp:txXfrm>
        <a:off x="2261673" y="3191659"/>
        <a:ext cx="1076701" cy="1076701"/>
      </dsp:txXfrm>
    </dsp:sp>
    <dsp:sp modelId="{1489C4FE-0F06-41BD-A244-5E6088B4800E}">
      <dsp:nvSpPr>
        <dsp:cNvPr id="0" name=""/>
        <dsp:cNvSpPr/>
      </dsp:nvSpPr>
      <dsp:spPr>
        <a:xfrm rot="13500000">
          <a:off x="1884333" y="2739236"/>
          <a:ext cx="328960" cy="479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 rot="10800000">
        <a:off x="1968568" y="2869952"/>
        <a:ext cx="230272" cy="287476"/>
      </dsp:txXfrm>
    </dsp:sp>
    <dsp:sp modelId="{76670D83-54BC-4F9C-9190-DE25F5AE3332}">
      <dsp:nvSpPr>
        <dsp:cNvPr id="0" name=""/>
        <dsp:cNvSpPr/>
      </dsp:nvSpPr>
      <dsp:spPr>
        <a:xfrm>
          <a:off x="537355" y="1467341"/>
          <a:ext cx="1505976" cy="15059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Verbindung aufbauen</a:t>
          </a:r>
        </a:p>
      </dsp:txBody>
      <dsp:txXfrm>
        <a:off x="757900" y="1687886"/>
        <a:ext cx="1064886" cy="1064886"/>
      </dsp:txXfrm>
    </dsp:sp>
    <dsp:sp modelId="{78C235D4-2B09-47FD-95CD-41A9C1085905}">
      <dsp:nvSpPr>
        <dsp:cNvPr id="0" name=""/>
        <dsp:cNvSpPr/>
      </dsp:nvSpPr>
      <dsp:spPr>
        <a:xfrm rot="18900000">
          <a:off x="1871189" y="1235363"/>
          <a:ext cx="329114" cy="479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1885648" y="1366096"/>
        <a:ext cx="230380" cy="2874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63198-581E-4FBD-AE0E-6F5BA02326D0}">
      <dsp:nvSpPr>
        <dsp:cNvPr id="0" name=""/>
        <dsp:cNvSpPr/>
      </dsp:nvSpPr>
      <dsp:spPr>
        <a:xfrm>
          <a:off x="2047159" y="-42421"/>
          <a:ext cx="1508533" cy="1508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Speichern &amp; Verarbeiten</a:t>
          </a:r>
        </a:p>
      </dsp:txBody>
      <dsp:txXfrm>
        <a:off x="2268079" y="178499"/>
        <a:ext cx="1066693" cy="1066693"/>
      </dsp:txXfrm>
    </dsp:sp>
    <dsp:sp modelId="{4A1D8409-A82A-4373-AD04-7D4A4A3A0E96}">
      <dsp:nvSpPr>
        <dsp:cNvPr id="0" name=""/>
        <dsp:cNvSpPr/>
      </dsp:nvSpPr>
      <dsp:spPr>
        <a:xfrm rot="2700000">
          <a:off x="3382179" y="1213280"/>
          <a:ext cx="322334" cy="4809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396340" y="1275285"/>
        <a:ext cx="225634" cy="288581"/>
      </dsp:txXfrm>
    </dsp:sp>
    <dsp:sp modelId="{35225C24-E4D8-4B27-B516-51C5F880F620}">
      <dsp:nvSpPr>
        <dsp:cNvPr id="0" name=""/>
        <dsp:cNvSpPr/>
      </dsp:nvSpPr>
      <dsp:spPr>
        <a:xfrm>
          <a:off x="3535984" y="1446403"/>
          <a:ext cx="1562587" cy="1562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Über nächsten Schritt entscheiden</a:t>
          </a:r>
        </a:p>
      </dsp:txBody>
      <dsp:txXfrm>
        <a:off x="3764820" y="1675239"/>
        <a:ext cx="1104915" cy="1104915"/>
      </dsp:txXfrm>
    </dsp:sp>
    <dsp:sp modelId="{09FF4904-372D-42C9-8DE7-93E8ABD86189}">
      <dsp:nvSpPr>
        <dsp:cNvPr id="0" name=""/>
        <dsp:cNvSpPr/>
      </dsp:nvSpPr>
      <dsp:spPr>
        <a:xfrm rot="8100000">
          <a:off x="3397580" y="2746832"/>
          <a:ext cx="320155" cy="4809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 rot="10800000">
        <a:off x="3479560" y="2809069"/>
        <a:ext cx="224109" cy="288581"/>
      </dsp:txXfrm>
    </dsp:sp>
    <dsp:sp modelId="{99B28559-4534-444A-BBA4-9893FD10AAD9}">
      <dsp:nvSpPr>
        <dsp:cNvPr id="0" name=""/>
        <dsp:cNvSpPr/>
      </dsp:nvSpPr>
      <dsp:spPr>
        <a:xfrm>
          <a:off x="2043048" y="2985170"/>
          <a:ext cx="1516756" cy="15167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Ausführen</a:t>
          </a:r>
        </a:p>
      </dsp:txBody>
      <dsp:txXfrm>
        <a:off x="2265172" y="3207294"/>
        <a:ext cx="1072508" cy="1072508"/>
      </dsp:txXfrm>
    </dsp:sp>
    <dsp:sp modelId="{E13FD246-5E0C-4900-B364-355C5F1AAA84}">
      <dsp:nvSpPr>
        <dsp:cNvPr id="0" name=""/>
        <dsp:cNvSpPr/>
      </dsp:nvSpPr>
      <dsp:spPr>
        <a:xfrm rot="13428639">
          <a:off x="1863441" y="2764744"/>
          <a:ext cx="336719" cy="4809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 rot="10800000">
        <a:off x="1950397" y="2895904"/>
        <a:ext cx="235703" cy="288581"/>
      </dsp:txXfrm>
    </dsp:sp>
    <dsp:sp modelId="{5719DA2A-783F-44BE-B8EC-F94E66F6E510}">
      <dsp:nvSpPr>
        <dsp:cNvPr id="0" name=""/>
        <dsp:cNvSpPr/>
      </dsp:nvSpPr>
      <dsp:spPr>
        <a:xfrm>
          <a:off x="430484" y="1436794"/>
          <a:ext cx="1585944" cy="1585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Mittelwert berechnen</a:t>
          </a:r>
        </a:p>
      </dsp:txBody>
      <dsp:txXfrm>
        <a:off x="662740" y="1669050"/>
        <a:ext cx="1121432" cy="1121432"/>
      </dsp:txXfrm>
    </dsp:sp>
    <dsp:sp modelId="{36AD12F5-EB52-4000-9644-821557268E9D}">
      <dsp:nvSpPr>
        <dsp:cNvPr id="0" name=""/>
        <dsp:cNvSpPr/>
      </dsp:nvSpPr>
      <dsp:spPr>
        <a:xfrm rot="18966671">
          <a:off x="1849236" y="1223583"/>
          <a:ext cx="340418" cy="4809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1863498" y="1355177"/>
        <a:ext cx="238293" cy="2885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B7DEC-DD3F-4F05-8D6B-67A491C30694}">
      <dsp:nvSpPr>
        <dsp:cNvPr id="0" name=""/>
        <dsp:cNvSpPr/>
      </dsp:nvSpPr>
      <dsp:spPr>
        <a:xfrm>
          <a:off x="0" y="0"/>
          <a:ext cx="1400202" cy="1400202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Quanten</a:t>
          </a:r>
          <a:endParaRPr lang="de-DE" sz="2100" kern="1200" dirty="0"/>
        </a:p>
      </dsp:txBody>
      <dsp:txXfrm>
        <a:off x="205055" y="205055"/>
        <a:ext cx="990092" cy="9900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B7DEC-DD3F-4F05-8D6B-67A491C30694}">
      <dsp:nvSpPr>
        <dsp:cNvPr id="0" name=""/>
        <dsp:cNvSpPr/>
      </dsp:nvSpPr>
      <dsp:spPr>
        <a:xfrm>
          <a:off x="0" y="0"/>
          <a:ext cx="1400202" cy="140020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Klassisch</a:t>
          </a:r>
          <a:endParaRPr lang="de-DE" sz="2100" kern="1200" dirty="0"/>
        </a:p>
      </dsp:txBody>
      <dsp:txXfrm>
        <a:off x="205055" y="205055"/>
        <a:ext cx="990092" cy="99009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10A53-BC74-41A3-8AC1-E3328726B627}">
      <dsp:nvSpPr>
        <dsp:cNvPr id="0" name=""/>
        <dsp:cNvSpPr/>
      </dsp:nvSpPr>
      <dsp:spPr>
        <a:xfrm>
          <a:off x="497700" y="1929"/>
          <a:ext cx="2682447" cy="160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/>
            <a:t>Qubit</a:t>
          </a:r>
          <a:r>
            <a:rPr lang="de-DE" sz="2900" kern="1200" dirty="0"/>
            <a:t>-Zustände einstellen</a:t>
          </a:r>
        </a:p>
      </dsp:txBody>
      <dsp:txXfrm>
        <a:off x="544840" y="49069"/>
        <a:ext cx="2588167" cy="1515188"/>
      </dsp:txXfrm>
    </dsp:sp>
    <dsp:sp modelId="{1DE3282F-F978-4F10-8ECB-80068D420123}">
      <dsp:nvSpPr>
        <dsp:cNvPr id="0" name=""/>
        <dsp:cNvSpPr/>
      </dsp:nvSpPr>
      <dsp:spPr>
        <a:xfrm>
          <a:off x="3416202" y="474040"/>
          <a:ext cx="568678" cy="665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3416202" y="607089"/>
        <a:ext cx="398075" cy="399148"/>
      </dsp:txXfrm>
    </dsp:sp>
    <dsp:sp modelId="{4FD185A5-E0F7-483E-A013-8AEF4CE15F87}">
      <dsp:nvSpPr>
        <dsp:cNvPr id="0" name=""/>
        <dsp:cNvSpPr/>
      </dsp:nvSpPr>
      <dsp:spPr>
        <a:xfrm>
          <a:off x="4253126" y="1929"/>
          <a:ext cx="2682447" cy="160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Gate-Operationen festlegen</a:t>
          </a:r>
        </a:p>
      </dsp:txBody>
      <dsp:txXfrm>
        <a:off x="4300266" y="49069"/>
        <a:ext cx="2588167" cy="1515188"/>
      </dsp:txXfrm>
    </dsp:sp>
    <dsp:sp modelId="{F2C4C85F-F5C8-4579-AF21-210C2663BB72}">
      <dsp:nvSpPr>
        <dsp:cNvPr id="0" name=""/>
        <dsp:cNvSpPr/>
      </dsp:nvSpPr>
      <dsp:spPr>
        <a:xfrm>
          <a:off x="7171628" y="474040"/>
          <a:ext cx="568678" cy="665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7171628" y="607089"/>
        <a:ext cx="398075" cy="399148"/>
      </dsp:txXfrm>
    </dsp:sp>
    <dsp:sp modelId="{705366A2-18D5-4E6E-809F-ECE0343E94C1}">
      <dsp:nvSpPr>
        <dsp:cNvPr id="0" name=""/>
        <dsp:cNvSpPr/>
      </dsp:nvSpPr>
      <dsp:spPr>
        <a:xfrm>
          <a:off x="8008552" y="1929"/>
          <a:ext cx="2682447" cy="160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Operationen ausführen</a:t>
          </a:r>
        </a:p>
      </dsp:txBody>
      <dsp:txXfrm>
        <a:off x="8055692" y="49069"/>
        <a:ext cx="2588167" cy="1515188"/>
      </dsp:txXfrm>
    </dsp:sp>
    <dsp:sp modelId="{99CC4816-100E-4E0D-971F-1986F1382191}">
      <dsp:nvSpPr>
        <dsp:cNvPr id="0" name=""/>
        <dsp:cNvSpPr/>
      </dsp:nvSpPr>
      <dsp:spPr>
        <a:xfrm rot="5400000">
          <a:off x="9065436" y="1799169"/>
          <a:ext cx="568678" cy="665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 rot="-5400000">
        <a:off x="9150202" y="1847453"/>
        <a:ext cx="399148" cy="398075"/>
      </dsp:txXfrm>
    </dsp:sp>
    <dsp:sp modelId="{1B4A18DA-2452-4C22-8326-CC8E165EEF60}">
      <dsp:nvSpPr>
        <dsp:cNvPr id="0" name=""/>
        <dsp:cNvSpPr/>
      </dsp:nvSpPr>
      <dsp:spPr>
        <a:xfrm>
          <a:off x="8008552" y="2684376"/>
          <a:ext cx="2682447" cy="160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Ergebnisse messen</a:t>
          </a:r>
        </a:p>
      </dsp:txBody>
      <dsp:txXfrm>
        <a:off x="8055692" y="2731516"/>
        <a:ext cx="2588167" cy="1515188"/>
      </dsp:txXfrm>
    </dsp:sp>
    <dsp:sp modelId="{ECBD2ADA-FC29-4C0E-9FE6-36ED2F3F22DF}">
      <dsp:nvSpPr>
        <dsp:cNvPr id="0" name=""/>
        <dsp:cNvSpPr/>
      </dsp:nvSpPr>
      <dsp:spPr>
        <a:xfrm rot="10800000">
          <a:off x="7203818" y="3156487"/>
          <a:ext cx="568678" cy="665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 rot="10800000">
        <a:off x="7374421" y="3289536"/>
        <a:ext cx="398075" cy="399148"/>
      </dsp:txXfrm>
    </dsp:sp>
    <dsp:sp modelId="{E2D6BE59-373C-41FF-BB6B-DA0179E2F19C}">
      <dsp:nvSpPr>
        <dsp:cNvPr id="0" name=""/>
        <dsp:cNvSpPr/>
      </dsp:nvSpPr>
      <dsp:spPr>
        <a:xfrm>
          <a:off x="4253126" y="2684376"/>
          <a:ext cx="2682447" cy="160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Gegebenenfalls wiederholen</a:t>
          </a:r>
        </a:p>
      </dsp:txBody>
      <dsp:txXfrm>
        <a:off x="4300266" y="2731516"/>
        <a:ext cx="2588167" cy="1515188"/>
      </dsp:txXfrm>
    </dsp:sp>
    <dsp:sp modelId="{83E11348-B2F5-4DAA-BEB2-2423D1C6998E}">
      <dsp:nvSpPr>
        <dsp:cNvPr id="0" name=""/>
        <dsp:cNvSpPr/>
      </dsp:nvSpPr>
      <dsp:spPr>
        <a:xfrm rot="10800000">
          <a:off x="3448392" y="3156487"/>
          <a:ext cx="568678" cy="665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 rot="10800000">
        <a:off x="3618995" y="3289536"/>
        <a:ext cx="398075" cy="399148"/>
      </dsp:txXfrm>
    </dsp:sp>
    <dsp:sp modelId="{6209B5D8-9101-401E-AA4B-5B0D31183460}">
      <dsp:nvSpPr>
        <dsp:cNvPr id="0" name=""/>
        <dsp:cNvSpPr/>
      </dsp:nvSpPr>
      <dsp:spPr>
        <a:xfrm>
          <a:off x="497700" y="2684376"/>
          <a:ext cx="2682447" cy="1609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Ergebnisse anzeigen</a:t>
          </a:r>
        </a:p>
      </dsp:txBody>
      <dsp:txXfrm>
        <a:off x="544840" y="2731516"/>
        <a:ext cx="2588167" cy="1515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BC8B6-7B31-4AF9-944F-ACE6E5C53110}">
      <dsp:nvSpPr>
        <dsp:cNvPr id="0" name=""/>
        <dsp:cNvSpPr/>
      </dsp:nvSpPr>
      <dsp:spPr>
        <a:xfrm>
          <a:off x="0" y="3114608"/>
          <a:ext cx="4093827" cy="681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Endzustand ist das Ergebnis</a:t>
          </a:r>
        </a:p>
      </dsp:txBody>
      <dsp:txXfrm>
        <a:off x="0" y="3114608"/>
        <a:ext cx="4093827" cy="681400"/>
      </dsp:txXfrm>
    </dsp:sp>
    <dsp:sp modelId="{BB8D8F47-D3AB-4AC3-92F3-82FDEEA76C18}">
      <dsp:nvSpPr>
        <dsp:cNvPr id="0" name=""/>
        <dsp:cNvSpPr/>
      </dsp:nvSpPr>
      <dsp:spPr>
        <a:xfrm rot="10800000">
          <a:off x="0" y="2076836"/>
          <a:ext cx="4093827" cy="10479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Stände beeinflussen sich gegenseitig</a:t>
          </a:r>
        </a:p>
      </dsp:txBody>
      <dsp:txXfrm rot="10800000">
        <a:off x="0" y="2076836"/>
        <a:ext cx="4093827" cy="680954"/>
      </dsp:txXfrm>
    </dsp:sp>
    <dsp:sp modelId="{0B9D8C33-1028-47E6-85E4-9CC5E72A333A}">
      <dsp:nvSpPr>
        <dsp:cNvPr id="0" name=""/>
        <dsp:cNvSpPr/>
      </dsp:nvSpPr>
      <dsp:spPr>
        <a:xfrm rot="10800000">
          <a:off x="0" y="1039063"/>
          <a:ext cx="4093827" cy="10479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Interferenzmodell wird angegeben</a:t>
          </a:r>
        </a:p>
      </dsp:txBody>
      <dsp:txXfrm rot="10800000">
        <a:off x="0" y="1039063"/>
        <a:ext cx="4093827" cy="680954"/>
      </dsp:txXfrm>
    </dsp:sp>
    <dsp:sp modelId="{63EF8B2D-B4FF-4340-BD05-7A64F581241F}">
      <dsp:nvSpPr>
        <dsp:cNvPr id="0" name=""/>
        <dsp:cNvSpPr/>
      </dsp:nvSpPr>
      <dsp:spPr>
        <a:xfrm rot="10800000">
          <a:off x="0" y="1290"/>
          <a:ext cx="4093827" cy="10479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Quantenzustand ist eingerichtet</a:t>
          </a:r>
        </a:p>
      </dsp:txBody>
      <dsp:txXfrm rot="10800000">
        <a:off x="0" y="1290"/>
        <a:ext cx="4093827" cy="68095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6A4ED-9B40-46A0-9E5E-4EFCF22C7312}">
      <dsp:nvSpPr>
        <dsp:cNvPr id="0" name=""/>
        <dsp:cNvSpPr/>
      </dsp:nvSpPr>
      <dsp:spPr>
        <a:xfrm>
          <a:off x="395356" y="281869"/>
          <a:ext cx="1507870" cy="150787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AE86E1-33A6-4FB2-8CF1-337F308A7CDD}">
      <dsp:nvSpPr>
        <dsp:cNvPr id="0" name=""/>
        <dsp:cNvSpPr/>
      </dsp:nvSpPr>
      <dsp:spPr>
        <a:xfrm>
          <a:off x="1149291" y="281869"/>
          <a:ext cx="8045042" cy="150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Microsoft  Q#</a:t>
          </a:r>
          <a:endParaRPr lang="de-DE" sz="6500" kern="1200" dirty="0">
            <a:solidFill>
              <a:schemeClr val="bg1"/>
            </a:solidFill>
          </a:endParaRPr>
        </a:p>
      </dsp:txBody>
      <dsp:txXfrm>
        <a:off x="1149291" y="281869"/>
        <a:ext cx="8045042" cy="1507870"/>
      </dsp:txXfrm>
    </dsp:sp>
    <dsp:sp modelId="{4443D446-40FB-40CF-820F-9C1C261B38E5}">
      <dsp:nvSpPr>
        <dsp:cNvPr id="0" name=""/>
        <dsp:cNvSpPr/>
      </dsp:nvSpPr>
      <dsp:spPr>
        <a:xfrm>
          <a:off x="395356" y="1789740"/>
          <a:ext cx="1507870" cy="150787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3608F3-FB4D-40F8-BB57-685DCEDACA35}">
      <dsp:nvSpPr>
        <dsp:cNvPr id="0" name=""/>
        <dsp:cNvSpPr/>
      </dsp:nvSpPr>
      <dsp:spPr>
        <a:xfrm>
          <a:off x="1149291" y="1789740"/>
          <a:ext cx="8045042" cy="150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IBM Q Experience</a:t>
          </a:r>
          <a:endParaRPr lang="de-DE" sz="6500" kern="1200" dirty="0">
            <a:solidFill>
              <a:schemeClr val="bg1"/>
            </a:solidFill>
          </a:endParaRPr>
        </a:p>
      </dsp:txBody>
      <dsp:txXfrm>
        <a:off x="1149291" y="1789740"/>
        <a:ext cx="8045042" cy="150787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3ABFD-5C08-454C-AF6B-6C41F0DC97F8}">
      <dsp:nvSpPr>
        <dsp:cNvPr id="0" name=""/>
        <dsp:cNvSpPr/>
      </dsp:nvSpPr>
      <dsp:spPr>
        <a:xfrm>
          <a:off x="1072742" y="2402"/>
          <a:ext cx="2681855" cy="1609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Quanten</a:t>
          </a:r>
          <a:r>
            <a:rPr lang="en-US" sz="3000" kern="1200" dirty="0"/>
            <a:t>-Node </a:t>
          </a:r>
          <a:r>
            <a:rPr lang="en-US" sz="3000" kern="1200" dirty="0" err="1"/>
            <a:t>einrichten</a:t>
          </a:r>
          <a:endParaRPr lang="de-DE" sz="3000" kern="1200" dirty="0"/>
        </a:p>
      </dsp:txBody>
      <dsp:txXfrm>
        <a:off x="1119871" y="49531"/>
        <a:ext cx="2587597" cy="1514855"/>
      </dsp:txXfrm>
    </dsp:sp>
    <dsp:sp modelId="{A2541FD9-DBC9-46EC-BAD6-1C4716B643E0}">
      <dsp:nvSpPr>
        <dsp:cNvPr id="0" name=""/>
        <dsp:cNvSpPr/>
      </dsp:nvSpPr>
      <dsp:spPr>
        <a:xfrm>
          <a:off x="3990601" y="474409"/>
          <a:ext cx="568553" cy="665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3990601" y="607429"/>
        <a:ext cx="397987" cy="399060"/>
      </dsp:txXfrm>
    </dsp:sp>
    <dsp:sp modelId="{2C31A337-77FB-431A-AA3F-08862FD64F38}">
      <dsp:nvSpPr>
        <dsp:cNvPr id="0" name=""/>
        <dsp:cNvSpPr/>
      </dsp:nvSpPr>
      <dsp:spPr>
        <a:xfrm>
          <a:off x="4827340" y="2402"/>
          <a:ext cx="2681855" cy="1609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Zielfunktion einstellen</a:t>
          </a:r>
        </a:p>
      </dsp:txBody>
      <dsp:txXfrm>
        <a:off x="4874469" y="49531"/>
        <a:ext cx="2587597" cy="1514855"/>
      </dsp:txXfrm>
    </dsp:sp>
    <dsp:sp modelId="{1E384722-AD46-4B22-8AFD-CCB485BB7C5C}">
      <dsp:nvSpPr>
        <dsp:cNvPr id="0" name=""/>
        <dsp:cNvSpPr/>
      </dsp:nvSpPr>
      <dsp:spPr>
        <a:xfrm rot="5400000">
          <a:off x="5883991" y="1799246"/>
          <a:ext cx="568553" cy="665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 rot="-5400000">
        <a:off x="5968738" y="1847519"/>
        <a:ext cx="399060" cy="397987"/>
      </dsp:txXfrm>
    </dsp:sp>
    <dsp:sp modelId="{23A2223F-13B0-46B3-A3E9-F69F82BB000D}">
      <dsp:nvSpPr>
        <dsp:cNvPr id="0" name=""/>
        <dsp:cNvSpPr/>
      </dsp:nvSpPr>
      <dsp:spPr>
        <a:xfrm>
          <a:off x="4827340" y="2684258"/>
          <a:ext cx="2681855" cy="1609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Daten abrufen</a:t>
          </a:r>
        </a:p>
      </dsp:txBody>
      <dsp:txXfrm>
        <a:off x="4874469" y="2731387"/>
        <a:ext cx="2587597" cy="1514855"/>
      </dsp:txXfrm>
    </dsp:sp>
    <dsp:sp modelId="{7A7E0FD4-A495-40FB-B7CF-29095B909F8A}">
      <dsp:nvSpPr>
        <dsp:cNvPr id="0" name=""/>
        <dsp:cNvSpPr/>
      </dsp:nvSpPr>
      <dsp:spPr>
        <a:xfrm rot="10800000">
          <a:off x="4022783" y="3156265"/>
          <a:ext cx="568553" cy="665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 rot="10800000">
        <a:off x="4193349" y="3289285"/>
        <a:ext cx="397987" cy="399060"/>
      </dsp:txXfrm>
    </dsp:sp>
    <dsp:sp modelId="{1CEBF3A4-EB7D-4F63-9FDB-1D719250E658}">
      <dsp:nvSpPr>
        <dsp:cNvPr id="0" name=""/>
        <dsp:cNvSpPr/>
      </dsp:nvSpPr>
      <dsp:spPr>
        <a:xfrm>
          <a:off x="1072742" y="2684258"/>
          <a:ext cx="2681855" cy="1609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Optimieren</a:t>
          </a:r>
        </a:p>
      </dsp:txBody>
      <dsp:txXfrm>
        <a:off x="1119871" y="2731387"/>
        <a:ext cx="2587597" cy="151485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6A4ED-9B40-46A0-9E5E-4EFCF22C7312}">
      <dsp:nvSpPr>
        <dsp:cNvPr id="0" name=""/>
        <dsp:cNvSpPr/>
      </dsp:nvSpPr>
      <dsp:spPr>
        <a:xfrm>
          <a:off x="395356" y="281869"/>
          <a:ext cx="1507870" cy="150787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AE86E1-33A6-4FB2-8CF1-337F308A7CDD}">
      <dsp:nvSpPr>
        <dsp:cNvPr id="0" name=""/>
        <dsp:cNvSpPr/>
      </dsp:nvSpPr>
      <dsp:spPr>
        <a:xfrm>
          <a:off x="1149291" y="281869"/>
          <a:ext cx="8045042" cy="150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solidFill>
                <a:schemeClr val="bg1"/>
              </a:solidFill>
            </a:rPr>
            <a:t>StrawberryFields</a:t>
          </a:r>
          <a:endParaRPr lang="de-DE" sz="6500" kern="1200" dirty="0">
            <a:solidFill>
              <a:schemeClr val="bg1"/>
            </a:solidFill>
          </a:endParaRPr>
        </a:p>
      </dsp:txBody>
      <dsp:txXfrm>
        <a:off x="1149291" y="281869"/>
        <a:ext cx="8045042" cy="1507870"/>
      </dsp:txXfrm>
    </dsp:sp>
    <dsp:sp modelId="{4443D446-40FB-40CF-820F-9C1C261B38E5}">
      <dsp:nvSpPr>
        <dsp:cNvPr id="0" name=""/>
        <dsp:cNvSpPr/>
      </dsp:nvSpPr>
      <dsp:spPr>
        <a:xfrm>
          <a:off x="395356" y="1789740"/>
          <a:ext cx="1507870" cy="150787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3608F3-FB4D-40F8-BB57-685DCEDACA35}">
      <dsp:nvSpPr>
        <dsp:cNvPr id="0" name=""/>
        <dsp:cNvSpPr/>
      </dsp:nvSpPr>
      <dsp:spPr>
        <a:xfrm>
          <a:off x="1149291" y="1789740"/>
          <a:ext cx="8045042" cy="150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solidFill>
                <a:schemeClr val="bg1"/>
              </a:solidFill>
            </a:rPr>
            <a:t>PennyLane</a:t>
          </a:r>
          <a:endParaRPr lang="de-DE" sz="6500" kern="1200" dirty="0">
            <a:solidFill>
              <a:schemeClr val="bg1"/>
            </a:solidFill>
          </a:endParaRPr>
        </a:p>
      </dsp:txBody>
      <dsp:txXfrm>
        <a:off x="1149291" y="1789740"/>
        <a:ext cx="8045042" cy="150787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3038C-C3AA-46C0-8FF0-7E6BE8FA37DF}">
      <dsp:nvSpPr>
        <dsp:cNvPr id="0" name=""/>
        <dsp:cNvSpPr/>
      </dsp:nvSpPr>
      <dsp:spPr>
        <a:xfrm>
          <a:off x="629296" y="213"/>
          <a:ext cx="2646472" cy="158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vortrainiertes Netzwerk erhalten</a:t>
          </a:r>
        </a:p>
      </dsp:txBody>
      <dsp:txXfrm>
        <a:off x="675804" y="46721"/>
        <a:ext cx="2553456" cy="1494867"/>
      </dsp:txXfrm>
    </dsp:sp>
    <dsp:sp modelId="{6B5E2DB1-EBB2-4831-80A2-C6D937090A3B}">
      <dsp:nvSpPr>
        <dsp:cNvPr id="0" name=""/>
        <dsp:cNvSpPr/>
      </dsp:nvSpPr>
      <dsp:spPr>
        <a:xfrm>
          <a:off x="3508658" y="465992"/>
          <a:ext cx="561052" cy="6563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3508658" y="597257"/>
        <a:ext cx="392736" cy="393795"/>
      </dsp:txXfrm>
    </dsp:sp>
    <dsp:sp modelId="{05B0CD62-B371-43EE-9B78-F044770F83B0}">
      <dsp:nvSpPr>
        <dsp:cNvPr id="0" name=""/>
        <dsp:cNvSpPr/>
      </dsp:nvSpPr>
      <dsp:spPr>
        <a:xfrm>
          <a:off x="4334358" y="213"/>
          <a:ext cx="2646472" cy="158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FC-Ebene durch Quantennetz ersetzen</a:t>
          </a:r>
        </a:p>
      </dsp:txBody>
      <dsp:txXfrm>
        <a:off x="4380866" y="46721"/>
        <a:ext cx="2553456" cy="1494867"/>
      </dsp:txXfrm>
    </dsp:sp>
    <dsp:sp modelId="{9058C93A-085D-4B73-A30E-F01C7584CB64}">
      <dsp:nvSpPr>
        <dsp:cNvPr id="0" name=""/>
        <dsp:cNvSpPr/>
      </dsp:nvSpPr>
      <dsp:spPr>
        <a:xfrm>
          <a:off x="7213720" y="465992"/>
          <a:ext cx="561052" cy="6563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7213720" y="597257"/>
        <a:ext cx="392736" cy="393795"/>
      </dsp:txXfrm>
    </dsp:sp>
    <dsp:sp modelId="{47C132EA-CCA5-4345-B86B-410FBED02BB3}">
      <dsp:nvSpPr>
        <dsp:cNvPr id="0" name=""/>
        <dsp:cNvSpPr/>
      </dsp:nvSpPr>
      <dsp:spPr>
        <a:xfrm>
          <a:off x="8039419" y="213"/>
          <a:ext cx="2646472" cy="158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Daten abrufen</a:t>
          </a:r>
        </a:p>
      </dsp:txBody>
      <dsp:txXfrm>
        <a:off x="8085927" y="46721"/>
        <a:ext cx="2553456" cy="1494867"/>
      </dsp:txXfrm>
    </dsp:sp>
    <dsp:sp modelId="{EFE5ED32-CA02-4F0D-8829-F1332FC5620B}">
      <dsp:nvSpPr>
        <dsp:cNvPr id="0" name=""/>
        <dsp:cNvSpPr/>
      </dsp:nvSpPr>
      <dsp:spPr>
        <a:xfrm rot="5400000">
          <a:off x="9082129" y="1773349"/>
          <a:ext cx="561052" cy="6563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 rot="-5400000">
        <a:off x="9165758" y="1820985"/>
        <a:ext cx="393795" cy="392736"/>
      </dsp:txXfrm>
    </dsp:sp>
    <dsp:sp modelId="{A5DAEE6A-BBAA-4CEF-9F88-2757C7046B99}">
      <dsp:nvSpPr>
        <dsp:cNvPr id="0" name=""/>
        <dsp:cNvSpPr/>
      </dsp:nvSpPr>
      <dsp:spPr>
        <a:xfrm>
          <a:off x="8039419" y="2646685"/>
          <a:ext cx="2646472" cy="158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Hyper-Parameter </a:t>
          </a:r>
          <a:r>
            <a:rPr lang="en-US" sz="2800" kern="1200" dirty="0" err="1"/>
            <a:t>einstellen</a:t>
          </a:r>
          <a:endParaRPr lang="de-DE" sz="2800" kern="1200" dirty="0"/>
        </a:p>
      </dsp:txBody>
      <dsp:txXfrm>
        <a:off x="8085927" y="2693193"/>
        <a:ext cx="2553456" cy="1494867"/>
      </dsp:txXfrm>
    </dsp:sp>
    <dsp:sp modelId="{2183C58A-C382-4BA4-B2A6-F315B0E42B71}">
      <dsp:nvSpPr>
        <dsp:cNvPr id="0" name=""/>
        <dsp:cNvSpPr/>
      </dsp:nvSpPr>
      <dsp:spPr>
        <a:xfrm rot="10800000">
          <a:off x="7245477" y="3112464"/>
          <a:ext cx="561052" cy="6563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 rot="10800000">
        <a:off x="7413793" y="3243729"/>
        <a:ext cx="392736" cy="393795"/>
      </dsp:txXfrm>
    </dsp:sp>
    <dsp:sp modelId="{6EE593AC-F695-4F09-8D12-704B5A99C8EA}">
      <dsp:nvSpPr>
        <dsp:cNvPr id="0" name=""/>
        <dsp:cNvSpPr/>
      </dsp:nvSpPr>
      <dsp:spPr>
        <a:xfrm>
          <a:off x="4334358" y="2646685"/>
          <a:ext cx="2646472" cy="158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Gewicht</a:t>
          </a:r>
          <a:r>
            <a:rPr lang="en-US" sz="2800" kern="1200" dirty="0"/>
            <a:t> des </a:t>
          </a:r>
          <a:r>
            <a:rPr lang="de-DE" sz="2800" kern="1200" dirty="0"/>
            <a:t>vortrainierten Netzes</a:t>
          </a:r>
          <a:r>
            <a:rPr lang="en-US" sz="2800" kern="1200" dirty="0"/>
            <a:t> </a:t>
          </a:r>
          <a:r>
            <a:rPr lang="en-US" sz="2800" kern="1200" dirty="0" err="1"/>
            <a:t>fixieren</a:t>
          </a:r>
          <a:endParaRPr lang="de-DE" sz="2800" kern="1200" dirty="0"/>
        </a:p>
      </dsp:txBody>
      <dsp:txXfrm>
        <a:off x="4380866" y="2693193"/>
        <a:ext cx="2553456" cy="1494867"/>
      </dsp:txXfrm>
    </dsp:sp>
    <dsp:sp modelId="{1106623D-9989-4181-8693-DE40BDF5297E}">
      <dsp:nvSpPr>
        <dsp:cNvPr id="0" name=""/>
        <dsp:cNvSpPr/>
      </dsp:nvSpPr>
      <dsp:spPr>
        <a:xfrm rot="10800000">
          <a:off x="3540416" y="3112464"/>
          <a:ext cx="561052" cy="6563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 rot="10800000">
        <a:off x="3708732" y="3243729"/>
        <a:ext cx="392736" cy="393795"/>
      </dsp:txXfrm>
    </dsp:sp>
    <dsp:sp modelId="{813FC12E-0905-409F-8FB1-4249FA0B6333}">
      <dsp:nvSpPr>
        <dsp:cNvPr id="0" name=""/>
        <dsp:cNvSpPr/>
      </dsp:nvSpPr>
      <dsp:spPr>
        <a:xfrm>
          <a:off x="629296" y="2646685"/>
          <a:ext cx="2646472" cy="158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Quanten-netz</a:t>
          </a:r>
          <a:r>
            <a:rPr lang="en-US" sz="2800" kern="1200" dirty="0"/>
            <a:t> </a:t>
          </a:r>
          <a:r>
            <a:rPr lang="en-US" sz="2800" kern="1200" dirty="0" err="1"/>
            <a:t>trainieren</a:t>
          </a:r>
          <a:endParaRPr lang="de-DE" sz="2800" kern="1200" dirty="0"/>
        </a:p>
      </dsp:txBody>
      <dsp:txXfrm>
        <a:off x="675804" y="2693193"/>
        <a:ext cx="2553456" cy="14948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6A4ED-9B40-46A0-9E5E-4EFCF22C7312}">
      <dsp:nvSpPr>
        <dsp:cNvPr id="0" name=""/>
        <dsp:cNvSpPr/>
      </dsp:nvSpPr>
      <dsp:spPr>
        <a:xfrm>
          <a:off x="395356" y="281869"/>
          <a:ext cx="1507870" cy="150787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AE86E1-33A6-4FB2-8CF1-337F308A7CDD}">
      <dsp:nvSpPr>
        <dsp:cNvPr id="0" name=""/>
        <dsp:cNvSpPr/>
      </dsp:nvSpPr>
      <dsp:spPr>
        <a:xfrm>
          <a:off x="1149291" y="281869"/>
          <a:ext cx="8045042" cy="150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solidFill>
                <a:schemeClr val="bg1"/>
              </a:solidFill>
            </a:rPr>
            <a:t>PyTorch</a:t>
          </a:r>
          <a:endParaRPr lang="de-DE" sz="6500" kern="1200" dirty="0">
            <a:solidFill>
              <a:schemeClr val="bg1"/>
            </a:solidFill>
          </a:endParaRPr>
        </a:p>
      </dsp:txBody>
      <dsp:txXfrm>
        <a:off x="1149291" y="281869"/>
        <a:ext cx="8045042" cy="1507870"/>
      </dsp:txXfrm>
    </dsp:sp>
    <dsp:sp modelId="{4443D446-40FB-40CF-820F-9C1C261B38E5}">
      <dsp:nvSpPr>
        <dsp:cNvPr id="0" name=""/>
        <dsp:cNvSpPr/>
      </dsp:nvSpPr>
      <dsp:spPr>
        <a:xfrm>
          <a:off x="395356" y="1789740"/>
          <a:ext cx="1507870" cy="150787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3608F3-FB4D-40F8-BB57-685DCEDACA35}">
      <dsp:nvSpPr>
        <dsp:cNvPr id="0" name=""/>
        <dsp:cNvSpPr/>
      </dsp:nvSpPr>
      <dsp:spPr>
        <a:xfrm>
          <a:off x="1149291" y="1789740"/>
          <a:ext cx="8045042" cy="150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solidFill>
                <a:schemeClr val="bg1"/>
              </a:solidFill>
            </a:rPr>
            <a:t>PennyLene</a:t>
          </a:r>
          <a:endParaRPr lang="de-DE" sz="6500" kern="1200" dirty="0">
            <a:solidFill>
              <a:schemeClr val="bg1"/>
            </a:solidFill>
          </a:endParaRPr>
        </a:p>
      </dsp:txBody>
      <dsp:txXfrm>
        <a:off x="1149291" y="1789740"/>
        <a:ext cx="8045042" cy="150787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A2631-21B3-4A0F-9E63-556AF397129F}">
      <dsp:nvSpPr>
        <dsp:cNvPr id="0" name=""/>
        <dsp:cNvSpPr/>
      </dsp:nvSpPr>
      <dsp:spPr>
        <a:xfrm>
          <a:off x="1365" y="0"/>
          <a:ext cx="3551101" cy="4295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VAE</a:t>
          </a:r>
          <a:endParaRPr lang="de-DE" sz="5900" kern="1200" dirty="0"/>
        </a:p>
      </dsp:txBody>
      <dsp:txXfrm>
        <a:off x="1365" y="0"/>
        <a:ext cx="3551101" cy="1288732"/>
      </dsp:txXfrm>
    </dsp:sp>
    <dsp:sp modelId="{F0C2D41E-0414-4038-80CA-AA7B35BCB33A}">
      <dsp:nvSpPr>
        <dsp:cNvPr id="0" name=""/>
        <dsp:cNvSpPr/>
      </dsp:nvSpPr>
      <dsp:spPr>
        <a:xfrm>
          <a:off x="356475" y="1289099"/>
          <a:ext cx="2840880" cy="84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Generative </a:t>
          </a:r>
          <a:r>
            <a:rPr lang="en-US" sz="2500" kern="1200" dirty="0" err="1"/>
            <a:t>Modelle</a:t>
          </a:r>
          <a:endParaRPr lang="de-DE" sz="2500" kern="1200" dirty="0"/>
        </a:p>
      </dsp:txBody>
      <dsp:txXfrm>
        <a:off x="381193" y="1313817"/>
        <a:ext cx="2791444" cy="794511"/>
      </dsp:txXfrm>
    </dsp:sp>
    <dsp:sp modelId="{652C5EB8-AE0B-42DE-970D-521A49352204}">
      <dsp:nvSpPr>
        <dsp:cNvPr id="0" name=""/>
        <dsp:cNvSpPr/>
      </dsp:nvSpPr>
      <dsp:spPr>
        <a:xfrm>
          <a:off x="356475" y="2262885"/>
          <a:ext cx="2840880" cy="84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Latent space</a:t>
          </a:r>
          <a:endParaRPr lang="de-DE" sz="2500" kern="1200" dirty="0"/>
        </a:p>
      </dsp:txBody>
      <dsp:txXfrm>
        <a:off x="381193" y="2287603"/>
        <a:ext cx="2791444" cy="794511"/>
      </dsp:txXfrm>
    </dsp:sp>
    <dsp:sp modelId="{88733672-FE2E-4AED-ADEC-A0FD9988D549}">
      <dsp:nvSpPr>
        <dsp:cNvPr id="0" name=""/>
        <dsp:cNvSpPr/>
      </dsp:nvSpPr>
      <dsp:spPr>
        <a:xfrm>
          <a:off x="356475" y="3236671"/>
          <a:ext cx="2840880" cy="84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QVAE: </a:t>
          </a:r>
          <a:r>
            <a:rPr lang="en-US" sz="2500" kern="1200" dirty="0" err="1"/>
            <a:t>Boltzaman</a:t>
          </a:r>
          <a:r>
            <a:rPr lang="en-US" sz="2500" kern="1200" dirty="0"/>
            <a:t> Machine</a:t>
          </a:r>
          <a:endParaRPr lang="de-DE" sz="2500" kern="1200" dirty="0"/>
        </a:p>
      </dsp:txBody>
      <dsp:txXfrm>
        <a:off x="381193" y="3261389"/>
        <a:ext cx="2791444" cy="794511"/>
      </dsp:txXfrm>
    </dsp:sp>
    <dsp:sp modelId="{C1221A9E-C79C-47B6-939E-CC1ECDC7DD81}">
      <dsp:nvSpPr>
        <dsp:cNvPr id="0" name=""/>
        <dsp:cNvSpPr/>
      </dsp:nvSpPr>
      <dsp:spPr>
        <a:xfrm>
          <a:off x="3818799" y="0"/>
          <a:ext cx="3551101" cy="4295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Training</a:t>
          </a:r>
          <a:endParaRPr lang="de-DE" sz="5900" kern="1200" dirty="0"/>
        </a:p>
      </dsp:txBody>
      <dsp:txXfrm>
        <a:off x="3818799" y="0"/>
        <a:ext cx="3551101" cy="1288732"/>
      </dsp:txXfrm>
    </dsp:sp>
    <dsp:sp modelId="{967EFFC1-2224-4D1C-9D52-D9EE4D844795}">
      <dsp:nvSpPr>
        <dsp:cNvPr id="0" name=""/>
        <dsp:cNvSpPr/>
      </dsp:nvSpPr>
      <dsp:spPr>
        <a:xfrm>
          <a:off x="4173909" y="1289099"/>
          <a:ext cx="2840880" cy="84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Quantum lower bound</a:t>
          </a:r>
          <a:endParaRPr lang="de-DE" sz="2500" kern="1200" dirty="0"/>
        </a:p>
      </dsp:txBody>
      <dsp:txXfrm>
        <a:off x="4198627" y="1313817"/>
        <a:ext cx="2791444" cy="794511"/>
      </dsp:txXfrm>
    </dsp:sp>
    <dsp:sp modelId="{BE0BDA3A-5FA5-44AD-B937-B8E2EA81D7BF}">
      <dsp:nvSpPr>
        <dsp:cNvPr id="0" name=""/>
        <dsp:cNvSpPr/>
      </dsp:nvSpPr>
      <dsp:spPr>
        <a:xfrm>
          <a:off x="4173909" y="2262885"/>
          <a:ext cx="2840880" cy="84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Log likelihood</a:t>
          </a:r>
          <a:endParaRPr lang="de-DE" sz="2500" kern="1200" dirty="0"/>
        </a:p>
      </dsp:txBody>
      <dsp:txXfrm>
        <a:off x="4198627" y="2287603"/>
        <a:ext cx="2791444" cy="794511"/>
      </dsp:txXfrm>
    </dsp:sp>
    <dsp:sp modelId="{A299E2AB-E2A7-41BB-A3FC-12CC8392A011}">
      <dsp:nvSpPr>
        <dsp:cNvPr id="0" name=""/>
        <dsp:cNvSpPr/>
      </dsp:nvSpPr>
      <dsp:spPr>
        <a:xfrm>
          <a:off x="4173909" y="3236671"/>
          <a:ext cx="2840880" cy="84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Quantum Monte Carlo</a:t>
          </a:r>
          <a:endParaRPr lang="de-DE" sz="2500" kern="1200" dirty="0"/>
        </a:p>
      </dsp:txBody>
      <dsp:txXfrm>
        <a:off x="4198627" y="3261389"/>
        <a:ext cx="2791444" cy="794511"/>
      </dsp:txXfrm>
    </dsp:sp>
    <dsp:sp modelId="{6F38E34A-83F2-4ADF-91E7-CE49EC54D87E}">
      <dsp:nvSpPr>
        <dsp:cNvPr id="0" name=""/>
        <dsp:cNvSpPr/>
      </dsp:nvSpPr>
      <dsp:spPr>
        <a:xfrm>
          <a:off x="7636233" y="0"/>
          <a:ext cx="3551101" cy="4295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 err="1"/>
            <a:t>Daten</a:t>
          </a:r>
          <a:endParaRPr lang="de-DE" sz="5900" kern="1200" dirty="0"/>
        </a:p>
      </dsp:txBody>
      <dsp:txXfrm>
        <a:off x="7636233" y="0"/>
        <a:ext cx="3551101" cy="1288732"/>
      </dsp:txXfrm>
    </dsp:sp>
    <dsp:sp modelId="{A1ED6114-744A-4491-B3EE-89021CF9B28A}">
      <dsp:nvSpPr>
        <dsp:cNvPr id="0" name=""/>
        <dsp:cNvSpPr/>
      </dsp:nvSpPr>
      <dsp:spPr>
        <a:xfrm>
          <a:off x="7991343" y="1289991"/>
          <a:ext cx="2840880" cy="1295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MNIST – </a:t>
          </a:r>
          <a:r>
            <a:rPr lang="de-DE" sz="2500" kern="1200" dirty="0"/>
            <a:t>handgeschriebene Ziffern</a:t>
          </a:r>
        </a:p>
      </dsp:txBody>
      <dsp:txXfrm>
        <a:off x="8029279" y="1327927"/>
        <a:ext cx="2765008" cy="1219362"/>
      </dsp:txXfrm>
    </dsp:sp>
    <dsp:sp modelId="{90B829DD-F632-494E-BF4E-CD12E03989A4}">
      <dsp:nvSpPr>
        <dsp:cNvPr id="0" name=""/>
        <dsp:cNvSpPr/>
      </dsp:nvSpPr>
      <dsp:spPr>
        <a:xfrm>
          <a:off x="7991343" y="2784492"/>
          <a:ext cx="2840880" cy="1295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Leistung und Ergebnisse</a:t>
          </a:r>
        </a:p>
      </dsp:txBody>
      <dsp:txXfrm>
        <a:off x="8029279" y="2822428"/>
        <a:ext cx="2765008" cy="1219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D9109-628E-46F3-99D8-0900F0207BA9}">
      <dsp:nvSpPr>
        <dsp:cNvPr id="0" name=""/>
        <dsp:cNvSpPr/>
      </dsp:nvSpPr>
      <dsp:spPr>
        <a:xfrm>
          <a:off x="0" y="3114608"/>
          <a:ext cx="4115125" cy="681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Endergebnis wird gelesen</a:t>
          </a:r>
        </a:p>
      </dsp:txBody>
      <dsp:txXfrm>
        <a:off x="0" y="3114608"/>
        <a:ext cx="4115125" cy="681400"/>
      </dsp:txXfrm>
    </dsp:sp>
    <dsp:sp modelId="{F397338F-4C7A-4179-B31F-B32646B19215}">
      <dsp:nvSpPr>
        <dsp:cNvPr id="0" name=""/>
        <dsp:cNvSpPr/>
      </dsp:nvSpPr>
      <dsp:spPr>
        <a:xfrm rot="10800000">
          <a:off x="0" y="2076836"/>
          <a:ext cx="4115125" cy="10479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Falsche </a:t>
          </a:r>
          <a:r>
            <a:rPr lang="de-DE" sz="1800" kern="1200" dirty="0" err="1"/>
            <a:t>Qubit</a:t>
          </a:r>
          <a:r>
            <a:rPr lang="de-DE" sz="1800" kern="1200" dirty="0"/>
            <a:t>-Zustände heben sich auf</a:t>
          </a:r>
        </a:p>
      </dsp:txBody>
      <dsp:txXfrm rot="10800000">
        <a:off x="0" y="2076836"/>
        <a:ext cx="4115125" cy="680954"/>
      </dsp:txXfrm>
    </dsp:sp>
    <dsp:sp modelId="{71C1ECD5-CFCD-41BD-BF66-5231939ECE7B}">
      <dsp:nvSpPr>
        <dsp:cNvPr id="0" name=""/>
        <dsp:cNvSpPr/>
      </dsp:nvSpPr>
      <dsp:spPr>
        <a:xfrm rot="10800000">
          <a:off x="0" y="1039063"/>
          <a:ext cx="4115125" cy="10479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Quantenoperationen werden angegeben</a:t>
          </a:r>
        </a:p>
      </dsp:txBody>
      <dsp:txXfrm rot="10800000">
        <a:off x="0" y="1039063"/>
        <a:ext cx="4115125" cy="680954"/>
      </dsp:txXfrm>
    </dsp:sp>
    <dsp:sp modelId="{83A181A3-A4BA-4931-944B-BDC39A02DF7E}">
      <dsp:nvSpPr>
        <dsp:cNvPr id="0" name=""/>
        <dsp:cNvSpPr/>
      </dsp:nvSpPr>
      <dsp:spPr>
        <a:xfrm rot="10800000">
          <a:off x="0" y="1290"/>
          <a:ext cx="4115125" cy="10479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Qubit</a:t>
          </a:r>
          <a:r>
            <a:rPr lang="de-DE" sz="1800" kern="1200" dirty="0"/>
            <a:t> werden superpositioniert</a:t>
          </a:r>
        </a:p>
      </dsp:txBody>
      <dsp:txXfrm rot="10800000">
        <a:off x="0" y="1290"/>
        <a:ext cx="4115125" cy="680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C5859-1D5D-4A0F-B805-B09977970DB7}">
      <dsp:nvSpPr>
        <dsp:cNvPr id="0" name=""/>
        <dsp:cNvSpPr/>
      </dsp:nvSpPr>
      <dsp:spPr>
        <a:xfrm>
          <a:off x="824102" y="104424"/>
          <a:ext cx="2160497" cy="216049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Beschleunigung der Daten-verarbeitung</a:t>
          </a:r>
        </a:p>
      </dsp:txBody>
      <dsp:txXfrm>
        <a:off x="1112169" y="482511"/>
        <a:ext cx="1584364" cy="972223"/>
      </dsp:txXfrm>
    </dsp:sp>
    <dsp:sp modelId="{3DED79B7-1225-4C73-A292-482DA581D259}">
      <dsp:nvSpPr>
        <dsp:cNvPr id="0" name=""/>
        <dsp:cNvSpPr/>
      </dsp:nvSpPr>
      <dsp:spPr>
        <a:xfrm>
          <a:off x="1603682" y="1454734"/>
          <a:ext cx="2160497" cy="216049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Parallelität der Operationen</a:t>
          </a:r>
        </a:p>
      </dsp:txBody>
      <dsp:txXfrm>
        <a:off x="2264434" y="2012863"/>
        <a:ext cx="1296298" cy="1188273"/>
      </dsp:txXfrm>
    </dsp:sp>
    <dsp:sp modelId="{138909AD-19C7-4BAC-A554-593924BC205C}">
      <dsp:nvSpPr>
        <dsp:cNvPr id="0" name=""/>
        <dsp:cNvSpPr/>
      </dsp:nvSpPr>
      <dsp:spPr>
        <a:xfrm>
          <a:off x="44523" y="1454734"/>
          <a:ext cx="2160497" cy="216049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Der Energie-verbrauch</a:t>
          </a:r>
        </a:p>
      </dsp:txBody>
      <dsp:txXfrm>
        <a:off x="247970" y="2012863"/>
        <a:ext cx="1296298" cy="1188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12FF7-48F3-4129-9490-9FC435E82E9F}">
      <dsp:nvSpPr>
        <dsp:cNvPr id="0" name=""/>
        <dsp:cNvSpPr/>
      </dsp:nvSpPr>
      <dsp:spPr>
        <a:xfrm>
          <a:off x="3042" y="779735"/>
          <a:ext cx="2160184" cy="2160184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882" tIns="20320" rIns="11888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Kosten</a:t>
          </a:r>
        </a:p>
      </dsp:txBody>
      <dsp:txXfrm>
        <a:off x="319394" y="1096087"/>
        <a:ext cx="1527480" cy="1527480"/>
      </dsp:txXfrm>
    </dsp:sp>
    <dsp:sp modelId="{A8E7867D-E004-4F29-8EFE-3A487C570F11}">
      <dsp:nvSpPr>
        <dsp:cNvPr id="0" name=""/>
        <dsp:cNvSpPr/>
      </dsp:nvSpPr>
      <dsp:spPr>
        <a:xfrm>
          <a:off x="1731190" y="779735"/>
          <a:ext cx="2160184" cy="2160184"/>
        </a:xfrm>
        <a:prstGeom prst="ellipse">
          <a:avLst/>
        </a:prstGeom>
        <a:solidFill>
          <a:schemeClr val="accent6">
            <a:shade val="80000"/>
            <a:alpha val="50000"/>
            <a:hueOff val="-176"/>
            <a:satOff val="103"/>
            <a:lumOff val="5067"/>
            <a:alphaOff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8882" tIns="20320" rIns="11888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Algorithmen</a:t>
          </a:r>
        </a:p>
      </dsp:txBody>
      <dsp:txXfrm>
        <a:off x="2047542" y="1096087"/>
        <a:ext cx="1527480" cy="1527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C5859-1D5D-4A0F-B805-B09977970DB7}">
      <dsp:nvSpPr>
        <dsp:cNvPr id="0" name=""/>
        <dsp:cNvSpPr/>
      </dsp:nvSpPr>
      <dsp:spPr>
        <a:xfrm>
          <a:off x="824102" y="104424"/>
          <a:ext cx="2160497" cy="216049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Generierung von </a:t>
          </a:r>
          <a:r>
            <a:rPr lang="de-DE" sz="1600" kern="1200" dirty="0" err="1"/>
            <a:t>Qubits</a:t>
          </a:r>
          <a:endParaRPr lang="de-DE" sz="1600" kern="1200" dirty="0"/>
        </a:p>
      </dsp:txBody>
      <dsp:txXfrm>
        <a:off x="1112169" y="482511"/>
        <a:ext cx="1584364" cy="972223"/>
      </dsp:txXfrm>
    </dsp:sp>
    <dsp:sp modelId="{166419D0-77B8-4F24-B63F-CAA6026D96D6}">
      <dsp:nvSpPr>
        <dsp:cNvPr id="0" name=""/>
        <dsp:cNvSpPr/>
      </dsp:nvSpPr>
      <dsp:spPr>
        <a:xfrm>
          <a:off x="1603682" y="1454734"/>
          <a:ext cx="2160497" cy="216049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Nachhaltigkeit von </a:t>
          </a:r>
          <a:r>
            <a:rPr lang="de-DE" sz="1600" kern="1200" dirty="0" err="1"/>
            <a:t>Qubits</a:t>
          </a:r>
          <a:endParaRPr lang="de-DE" sz="1600" kern="1200" dirty="0"/>
        </a:p>
      </dsp:txBody>
      <dsp:txXfrm>
        <a:off x="2264434" y="2012863"/>
        <a:ext cx="1296298" cy="1188273"/>
      </dsp:txXfrm>
    </dsp:sp>
    <dsp:sp modelId="{36A389F3-E316-4D17-8BB1-C54C929EA5C9}">
      <dsp:nvSpPr>
        <dsp:cNvPr id="0" name=""/>
        <dsp:cNvSpPr/>
      </dsp:nvSpPr>
      <dsp:spPr>
        <a:xfrm>
          <a:off x="44523" y="1454734"/>
          <a:ext cx="2160497" cy="216049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Operation auf </a:t>
          </a:r>
          <a:r>
            <a:rPr lang="de-DE" sz="1600" kern="1200" dirty="0" err="1"/>
            <a:t>Qubits</a:t>
          </a:r>
          <a:endParaRPr lang="de-DE" sz="1600" kern="1200" dirty="0"/>
        </a:p>
      </dsp:txBody>
      <dsp:txXfrm>
        <a:off x="247970" y="2012863"/>
        <a:ext cx="1296298" cy="11882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6B4D8-8029-45E4-A379-66B19B130F82}">
      <dsp:nvSpPr>
        <dsp:cNvPr id="0" name=""/>
        <dsp:cNvSpPr/>
      </dsp:nvSpPr>
      <dsp:spPr>
        <a:xfrm>
          <a:off x="726609" y="887141"/>
          <a:ext cx="2884586" cy="25214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Messung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Interferenz</a:t>
          </a:r>
        </a:p>
      </dsp:txBody>
      <dsp:txXfrm>
        <a:off x="1447756" y="1265365"/>
        <a:ext cx="1406236" cy="1765043"/>
      </dsp:txXfrm>
    </dsp:sp>
    <dsp:sp modelId="{349D48FD-558C-4A79-AFCE-B43EFB8117CD}">
      <dsp:nvSpPr>
        <dsp:cNvPr id="0" name=""/>
        <dsp:cNvSpPr/>
      </dsp:nvSpPr>
      <dsp:spPr>
        <a:xfrm>
          <a:off x="5463" y="1426740"/>
          <a:ext cx="1442293" cy="14422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Qubit</a:t>
          </a:r>
          <a:r>
            <a:rPr lang="de-DE" sz="1600" kern="1200" dirty="0"/>
            <a:t>-Isolierung nicht perfekt</a:t>
          </a:r>
        </a:p>
      </dsp:txBody>
      <dsp:txXfrm>
        <a:off x="216682" y="1637959"/>
        <a:ext cx="1019855" cy="1019855"/>
      </dsp:txXfrm>
    </dsp:sp>
    <dsp:sp modelId="{5632302C-5013-4007-8D5E-A869CC494293}">
      <dsp:nvSpPr>
        <dsp:cNvPr id="0" name=""/>
        <dsp:cNvSpPr/>
      </dsp:nvSpPr>
      <dsp:spPr>
        <a:xfrm>
          <a:off x="4512629" y="887141"/>
          <a:ext cx="2884586" cy="25214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/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Soll</a:t>
          </a:r>
          <a:r>
            <a:rPr lang="en-US" sz="1800" kern="1200" dirty="0"/>
            <a:t>: 10</a:t>
          </a:r>
          <a:r>
            <a:rPr lang="en-US" sz="1800" kern="1200" baseline="20000" dirty="0"/>
            <a:t>-15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Ist</a:t>
          </a:r>
          <a:r>
            <a:rPr lang="en-US" sz="1800" kern="1200" dirty="0"/>
            <a:t>: 10</a:t>
          </a:r>
          <a:r>
            <a:rPr lang="en-US" sz="1800" kern="1200" baseline="20000" dirty="0"/>
            <a:t>-2</a:t>
          </a:r>
          <a:endParaRPr lang="de-DE" sz="1800" kern="1200" baseline="20000" dirty="0"/>
        </a:p>
      </dsp:txBody>
      <dsp:txXfrm>
        <a:off x="5233776" y="1265365"/>
        <a:ext cx="1406236" cy="1765043"/>
      </dsp:txXfrm>
    </dsp:sp>
    <dsp:sp modelId="{9E88807E-8BA8-498D-AA33-8C91FAC7C125}">
      <dsp:nvSpPr>
        <dsp:cNvPr id="0" name=""/>
        <dsp:cNvSpPr/>
      </dsp:nvSpPr>
      <dsp:spPr>
        <a:xfrm>
          <a:off x="3791483" y="1426740"/>
          <a:ext cx="1442293" cy="144229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Ziel: geringe Fehler</a:t>
          </a:r>
        </a:p>
      </dsp:txBody>
      <dsp:txXfrm>
        <a:off x="4002702" y="1637959"/>
        <a:ext cx="1019855" cy="1019855"/>
      </dsp:txXfrm>
    </dsp:sp>
    <dsp:sp modelId="{3818309A-FA24-4255-AEC8-F97FC564DF2C}">
      <dsp:nvSpPr>
        <dsp:cNvPr id="0" name=""/>
        <dsp:cNvSpPr/>
      </dsp:nvSpPr>
      <dsp:spPr>
        <a:xfrm>
          <a:off x="8298650" y="887141"/>
          <a:ext cx="2884586" cy="25214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/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Steane</a:t>
          </a:r>
          <a:r>
            <a:rPr lang="en-US" sz="1900" kern="1200" dirty="0"/>
            <a:t> code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Surface code</a:t>
          </a:r>
          <a:endParaRPr lang="de-DE" sz="1900" kern="1200" dirty="0"/>
        </a:p>
      </dsp:txBody>
      <dsp:txXfrm>
        <a:off x="9019796" y="1265365"/>
        <a:ext cx="1406236" cy="1765043"/>
      </dsp:txXfrm>
    </dsp:sp>
    <dsp:sp modelId="{8F7685D9-127D-44CC-BBFC-7CC47CA5254B}">
      <dsp:nvSpPr>
        <dsp:cNvPr id="0" name=""/>
        <dsp:cNvSpPr/>
      </dsp:nvSpPr>
      <dsp:spPr>
        <a:xfrm>
          <a:off x="7577503" y="1426740"/>
          <a:ext cx="1442293" cy="1442293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Gruppen von </a:t>
          </a:r>
          <a:r>
            <a:rPr lang="de-DE" sz="1600" kern="1200" dirty="0" err="1"/>
            <a:t>phy</a:t>
          </a:r>
          <a:r>
            <a:rPr lang="de-DE" sz="1600" kern="1200" dirty="0"/>
            <a:t>. </a:t>
          </a:r>
          <a:r>
            <a:rPr lang="de-DE" sz="1600" kern="1200" dirty="0" err="1"/>
            <a:t>Qubits</a:t>
          </a:r>
          <a:r>
            <a:rPr lang="de-DE" sz="1600" kern="1200" dirty="0"/>
            <a:t> in logische </a:t>
          </a:r>
          <a:r>
            <a:rPr lang="de-DE" sz="1600" kern="1200" dirty="0" err="1"/>
            <a:t>Qubits</a:t>
          </a:r>
          <a:endParaRPr lang="de-DE" sz="1600" kern="1200" dirty="0"/>
        </a:p>
      </dsp:txBody>
      <dsp:txXfrm>
        <a:off x="7788722" y="1637959"/>
        <a:ext cx="1019855" cy="10198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3D303-9A1E-41BC-B3BD-F4FE37D36ACC}">
      <dsp:nvSpPr>
        <dsp:cNvPr id="0" name=""/>
        <dsp:cNvSpPr/>
      </dsp:nvSpPr>
      <dsp:spPr>
        <a:xfrm>
          <a:off x="0" y="2206"/>
          <a:ext cx="7456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BF096-FADD-4107-83B3-91598222B77C}">
      <dsp:nvSpPr>
        <dsp:cNvPr id="0" name=""/>
        <dsp:cNvSpPr/>
      </dsp:nvSpPr>
      <dsp:spPr>
        <a:xfrm>
          <a:off x="0" y="2206"/>
          <a:ext cx="7456488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Microsoft</a:t>
          </a:r>
        </a:p>
      </dsp:txBody>
      <dsp:txXfrm>
        <a:off x="0" y="2206"/>
        <a:ext cx="7456488" cy="752533"/>
      </dsp:txXfrm>
    </dsp:sp>
    <dsp:sp modelId="{AF258F86-A13D-4B02-9968-28E492324040}">
      <dsp:nvSpPr>
        <dsp:cNvPr id="0" name=""/>
        <dsp:cNvSpPr/>
      </dsp:nvSpPr>
      <dsp:spPr>
        <a:xfrm>
          <a:off x="0" y="754740"/>
          <a:ext cx="7456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70D98-0242-4A41-8102-1E4E3C2478D7}">
      <dsp:nvSpPr>
        <dsp:cNvPr id="0" name=""/>
        <dsp:cNvSpPr/>
      </dsp:nvSpPr>
      <dsp:spPr>
        <a:xfrm>
          <a:off x="0" y="754740"/>
          <a:ext cx="7456488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IBM</a:t>
          </a:r>
        </a:p>
      </dsp:txBody>
      <dsp:txXfrm>
        <a:off x="0" y="754740"/>
        <a:ext cx="7456488" cy="752533"/>
      </dsp:txXfrm>
    </dsp:sp>
    <dsp:sp modelId="{375433DB-CCD4-48B7-90CE-506955B14D7C}">
      <dsp:nvSpPr>
        <dsp:cNvPr id="0" name=""/>
        <dsp:cNvSpPr/>
      </dsp:nvSpPr>
      <dsp:spPr>
        <a:xfrm>
          <a:off x="0" y="1507273"/>
          <a:ext cx="7456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78EBA-551D-458E-A5A6-A22E152EEF3C}">
      <dsp:nvSpPr>
        <dsp:cNvPr id="0" name=""/>
        <dsp:cNvSpPr/>
      </dsp:nvSpPr>
      <dsp:spPr>
        <a:xfrm>
          <a:off x="0" y="1507273"/>
          <a:ext cx="7456488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D-Wave</a:t>
          </a:r>
        </a:p>
      </dsp:txBody>
      <dsp:txXfrm>
        <a:off x="0" y="1507273"/>
        <a:ext cx="7456488" cy="752533"/>
      </dsp:txXfrm>
    </dsp:sp>
    <dsp:sp modelId="{EDE320F4-0664-45BA-9C31-F196186A3AB5}">
      <dsp:nvSpPr>
        <dsp:cNvPr id="0" name=""/>
        <dsp:cNvSpPr/>
      </dsp:nvSpPr>
      <dsp:spPr>
        <a:xfrm>
          <a:off x="0" y="2259806"/>
          <a:ext cx="7456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73879-0524-4644-854F-A4929FA5F071}">
      <dsp:nvSpPr>
        <dsp:cNvPr id="0" name=""/>
        <dsp:cNvSpPr/>
      </dsp:nvSpPr>
      <dsp:spPr>
        <a:xfrm>
          <a:off x="0" y="2259806"/>
          <a:ext cx="7456488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Rigetti</a:t>
          </a:r>
          <a:endParaRPr lang="de-DE" sz="3400" kern="1200" dirty="0"/>
        </a:p>
      </dsp:txBody>
      <dsp:txXfrm>
        <a:off x="0" y="2259806"/>
        <a:ext cx="7456488" cy="752533"/>
      </dsp:txXfrm>
    </dsp:sp>
    <dsp:sp modelId="{F8FE3A79-DCAB-4E08-B809-DF13F4F7E33F}">
      <dsp:nvSpPr>
        <dsp:cNvPr id="0" name=""/>
        <dsp:cNvSpPr/>
      </dsp:nvSpPr>
      <dsp:spPr>
        <a:xfrm>
          <a:off x="0" y="3012339"/>
          <a:ext cx="7456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D0BA1-8045-4270-98EC-26001A1EEE7F}">
      <dsp:nvSpPr>
        <dsp:cNvPr id="0" name=""/>
        <dsp:cNvSpPr/>
      </dsp:nvSpPr>
      <dsp:spPr>
        <a:xfrm>
          <a:off x="0" y="3012339"/>
          <a:ext cx="7456488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Google</a:t>
          </a:r>
        </a:p>
      </dsp:txBody>
      <dsp:txXfrm>
        <a:off x="0" y="3012339"/>
        <a:ext cx="7456488" cy="752533"/>
      </dsp:txXfrm>
    </dsp:sp>
    <dsp:sp modelId="{5359CB03-B61B-42CF-BE22-7733F522502F}">
      <dsp:nvSpPr>
        <dsp:cNvPr id="0" name=""/>
        <dsp:cNvSpPr/>
      </dsp:nvSpPr>
      <dsp:spPr>
        <a:xfrm>
          <a:off x="0" y="3764872"/>
          <a:ext cx="74564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166FB-BAF6-4E4B-99B8-4DF07D5CCF79}">
      <dsp:nvSpPr>
        <dsp:cNvPr id="0" name=""/>
        <dsp:cNvSpPr/>
      </dsp:nvSpPr>
      <dsp:spPr>
        <a:xfrm>
          <a:off x="0" y="3764872"/>
          <a:ext cx="7456488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Intel</a:t>
          </a:r>
        </a:p>
      </dsp:txBody>
      <dsp:txXfrm>
        <a:off x="0" y="3764872"/>
        <a:ext cx="7456488" cy="7525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A45B4-24CB-4130-B9D2-6AF7D23FDFAE}">
      <dsp:nvSpPr>
        <dsp:cNvPr id="0" name=""/>
        <dsp:cNvSpPr/>
      </dsp:nvSpPr>
      <dsp:spPr>
        <a:xfrm>
          <a:off x="0" y="2206"/>
          <a:ext cx="26714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FEC9A-FAC2-49F6-B5BB-C2A12B47388B}">
      <dsp:nvSpPr>
        <dsp:cNvPr id="0" name=""/>
        <dsp:cNvSpPr/>
      </dsp:nvSpPr>
      <dsp:spPr>
        <a:xfrm>
          <a:off x="0" y="2206"/>
          <a:ext cx="2671420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Simulation</a:t>
          </a:r>
        </a:p>
      </dsp:txBody>
      <dsp:txXfrm>
        <a:off x="0" y="2206"/>
        <a:ext cx="2671420" cy="752533"/>
      </dsp:txXfrm>
    </dsp:sp>
    <dsp:sp modelId="{92532EF0-0775-49CB-9FF1-6674D149B797}">
      <dsp:nvSpPr>
        <dsp:cNvPr id="0" name=""/>
        <dsp:cNvSpPr/>
      </dsp:nvSpPr>
      <dsp:spPr>
        <a:xfrm>
          <a:off x="0" y="754740"/>
          <a:ext cx="26714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FBF74-73C3-4560-A045-FB47DA201900}">
      <dsp:nvSpPr>
        <dsp:cNvPr id="0" name=""/>
        <dsp:cNvSpPr/>
      </dsp:nvSpPr>
      <dsp:spPr>
        <a:xfrm>
          <a:off x="0" y="754740"/>
          <a:ext cx="2671420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Superconducting</a:t>
          </a:r>
          <a:endParaRPr lang="de-DE" sz="2800" kern="1200" dirty="0"/>
        </a:p>
      </dsp:txBody>
      <dsp:txXfrm>
        <a:off x="0" y="754740"/>
        <a:ext cx="2671420" cy="752533"/>
      </dsp:txXfrm>
    </dsp:sp>
    <dsp:sp modelId="{19722C98-1FE2-4FC1-8AAA-CBE9946F8F02}">
      <dsp:nvSpPr>
        <dsp:cNvPr id="0" name=""/>
        <dsp:cNvSpPr/>
      </dsp:nvSpPr>
      <dsp:spPr>
        <a:xfrm>
          <a:off x="0" y="1507273"/>
          <a:ext cx="26714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4D61D-B6C5-44D7-9623-1A2116DF32CE}">
      <dsp:nvSpPr>
        <dsp:cNvPr id="0" name=""/>
        <dsp:cNvSpPr/>
      </dsp:nvSpPr>
      <dsp:spPr>
        <a:xfrm>
          <a:off x="0" y="1507273"/>
          <a:ext cx="2671420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Spin</a:t>
          </a:r>
        </a:p>
      </dsp:txBody>
      <dsp:txXfrm>
        <a:off x="0" y="1507273"/>
        <a:ext cx="2671420" cy="752533"/>
      </dsp:txXfrm>
    </dsp:sp>
    <dsp:sp modelId="{050AE007-C108-4FB4-9E2A-459B7EE075E6}">
      <dsp:nvSpPr>
        <dsp:cNvPr id="0" name=""/>
        <dsp:cNvSpPr/>
      </dsp:nvSpPr>
      <dsp:spPr>
        <a:xfrm>
          <a:off x="0" y="2259806"/>
          <a:ext cx="26714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A4CE3-A33F-4A71-ABAB-D5A43DFD055A}">
      <dsp:nvSpPr>
        <dsp:cNvPr id="0" name=""/>
        <dsp:cNvSpPr/>
      </dsp:nvSpPr>
      <dsp:spPr>
        <a:xfrm>
          <a:off x="0" y="2259806"/>
          <a:ext cx="2671420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Digital Simulator</a:t>
          </a:r>
        </a:p>
      </dsp:txBody>
      <dsp:txXfrm>
        <a:off x="0" y="2259806"/>
        <a:ext cx="2671420" cy="752533"/>
      </dsp:txXfrm>
    </dsp:sp>
    <dsp:sp modelId="{2D8E40DF-41D7-4045-851B-4B7B76046659}">
      <dsp:nvSpPr>
        <dsp:cNvPr id="0" name=""/>
        <dsp:cNvSpPr/>
      </dsp:nvSpPr>
      <dsp:spPr>
        <a:xfrm>
          <a:off x="0" y="3012339"/>
          <a:ext cx="26714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C30E5-3284-4847-AE0D-F2B222B85CB3}">
      <dsp:nvSpPr>
        <dsp:cNvPr id="0" name=""/>
        <dsp:cNvSpPr/>
      </dsp:nvSpPr>
      <dsp:spPr>
        <a:xfrm>
          <a:off x="0" y="3012339"/>
          <a:ext cx="2671420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Gates</a:t>
          </a:r>
        </a:p>
      </dsp:txBody>
      <dsp:txXfrm>
        <a:off x="0" y="3012339"/>
        <a:ext cx="2671420" cy="752533"/>
      </dsp:txXfrm>
    </dsp:sp>
    <dsp:sp modelId="{71ABE742-C23F-468F-ABF3-7D88718A2239}">
      <dsp:nvSpPr>
        <dsp:cNvPr id="0" name=""/>
        <dsp:cNvSpPr/>
      </dsp:nvSpPr>
      <dsp:spPr>
        <a:xfrm>
          <a:off x="0" y="3764872"/>
          <a:ext cx="26714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BFFF2-FC14-4CE0-AE44-FF2060142C53}">
      <dsp:nvSpPr>
        <dsp:cNvPr id="0" name=""/>
        <dsp:cNvSpPr/>
      </dsp:nvSpPr>
      <dsp:spPr>
        <a:xfrm>
          <a:off x="0" y="3764872"/>
          <a:ext cx="2671420" cy="752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Annealing</a:t>
          </a:r>
          <a:endParaRPr lang="de-DE" sz="2800" kern="1200" dirty="0"/>
        </a:p>
      </dsp:txBody>
      <dsp:txXfrm>
        <a:off x="0" y="3764872"/>
        <a:ext cx="2671420" cy="752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0CEE2DC2-11C8-F949-BEF7-E8A2F77D8086}" type="datetimeFigureOut">
              <a:rPr lang="de-DE" smtClean="0"/>
              <a:t>17.03.2020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D3FBFC8-D0FF-5C45-B488-13D2F5BCF90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2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1" b="-1"/>
          <a:stretch/>
        </p:blipFill>
        <p:spPr>
          <a:xfrm>
            <a:off x="-2" y="1159496"/>
            <a:ext cx="12192002" cy="5698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1" y="2248346"/>
            <a:ext cx="11360075" cy="8928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65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4496" y="1807284"/>
            <a:ext cx="7456163" cy="451821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8AFD4BA-8C32-442E-B945-03A64AC1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354369"/>
            <a:ext cx="11021718" cy="43327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200">
                <a:solidFill>
                  <a:srgbClr val="06274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A9F032A-6663-45E0-BD92-2E1BE7DE89D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78371" y="845249"/>
            <a:ext cx="11021719" cy="433271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520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59496"/>
            <a:ext cx="12192000" cy="5698504"/>
          </a:xfrm>
          <a:prstGeom prst="rect">
            <a:avLst/>
          </a:prstGeom>
          <a:solidFill>
            <a:srgbClr val="06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08791" y="2130014"/>
            <a:ext cx="7713233" cy="4260028"/>
          </a:xfrm>
        </p:spPr>
        <p:txBody>
          <a:bodyPr>
            <a:normAutofit/>
          </a:bodyPr>
          <a:lstStyle>
            <a:lvl1pPr marL="0" indent="-3600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Aufzählungspunkt hinzufügen</a:t>
            </a:r>
          </a:p>
          <a:p>
            <a:r>
              <a:rPr lang="de-DE" dirty="0"/>
              <a:t>Aufzählungspunkt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8283388" y="3238052"/>
            <a:ext cx="3908612" cy="36199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7E56F851-255E-44A4-850D-1B1EB661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354369"/>
            <a:ext cx="11315188" cy="43327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200">
                <a:solidFill>
                  <a:srgbClr val="06274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AF0E386-8B4E-4C32-8FFB-3638196DCE3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78371" y="845249"/>
            <a:ext cx="11315188" cy="433271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108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4394AEDD-5864-4F84-B1A6-9E8E87F9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1" y="354369"/>
            <a:ext cx="11286637" cy="43327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200">
                <a:solidFill>
                  <a:srgbClr val="06274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89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3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25625"/>
            <a:ext cx="11189064" cy="4295476"/>
          </a:xfrm>
        </p:spPr>
        <p:txBody>
          <a:bodyPr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D3CF8317-9E6E-4B5C-955C-67CC9C82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1" y="354369"/>
            <a:ext cx="11315189" cy="43327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200">
                <a:solidFill>
                  <a:srgbClr val="06274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8A56A3D7-A079-4B7C-9F65-ABAE19FAFC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78371" y="845249"/>
            <a:ext cx="11315189" cy="433271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56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5515304" cy="427396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1361" cy="427396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56F851-255E-44A4-850D-1B1EB661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354369"/>
            <a:ext cx="11315188" cy="43327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200">
                <a:solidFill>
                  <a:srgbClr val="06274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AF0E386-8B4E-4C32-8FFB-3638196DCE3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78371" y="845249"/>
            <a:ext cx="11315188" cy="433271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90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496" y="1839559"/>
            <a:ext cx="5493079" cy="344244"/>
          </a:xfrm>
        </p:spPr>
        <p:txBody>
          <a:bodyPr anchor="t" anchorCtr="0">
            <a:noAutofit/>
          </a:bodyPr>
          <a:lstStyle>
            <a:lvl1pPr marL="0" indent="0">
              <a:buNone/>
              <a:defRPr sz="22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496" y="2302137"/>
            <a:ext cx="5493079" cy="37974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199" y="1839558"/>
            <a:ext cx="5521361" cy="344245"/>
          </a:xfrm>
        </p:spPr>
        <p:txBody>
          <a:bodyPr anchor="t" anchorCtr="0">
            <a:noAutofit/>
          </a:bodyPr>
          <a:lstStyle>
            <a:lvl1pPr marL="0" indent="0">
              <a:buNone/>
              <a:defRPr sz="22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02137"/>
            <a:ext cx="5521360" cy="37974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91D77CB-9829-45EE-9FB4-99D8C9B7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354369"/>
            <a:ext cx="11315188" cy="43327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200">
                <a:solidFill>
                  <a:srgbClr val="06274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6086045D-E801-44E7-98CE-BE4028094DD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78371" y="845249"/>
            <a:ext cx="11315189" cy="433271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97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07285"/>
            <a:ext cx="7456162" cy="45182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 marL="1371600" indent="0">
              <a:buNone/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1B3FEDB-09CE-4D27-976F-91C1C4A0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1" y="354369"/>
            <a:ext cx="11315189" cy="43327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200">
                <a:solidFill>
                  <a:srgbClr val="06274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A14E087D-8C97-4E51-BF27-E965C22F4AA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78371" y="845249"/>
            <a:ext cx="11315190" cy="433271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84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791" y="1825625"/>
            <a:ext cx="11458094" cy="42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0" y="6736224"/>
            <a:ext cx="12192000" cy="128466"/>
            <a:chOff x="1117406" y="3970421"/>
            <a:chExt cx="5563185" cy="1720516"/>
          </a:xfrm>
        </p:grpSpPr>
        <p:sp>
          <p:nvSpPr>
            <p:cNvPr id="8" name="Rechteck 7"/>
            <p:cNvSpPr/>
            <p:nvPr/>
          </p:nvSpPr>
          <p:spPr>
            <a:xfrm>
              <a:off x="4826196" y="3970421"/>
              <a:ext cx="1854395" cy="1720516"/>
            </a:xfrm>
            <a:prstGeom prst="rect">
              <a:avLst/>
            </a:prstGeom>
            <a:solidFill>
              <a:srgbClr val="229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alibri" panose="020F050202020403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971801" y="3970421"/>
              <a:ext cx="1854395" cy="1720516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117406" y="3970421"/>
              <a:ext cx="1854395" cy="1720516"/>
            </a:xfrm>
            <a:prstGeom prst="rect">
              <a:avLst/>
            </a:prstGeom>
            <a:solidFill>
              <a:srgbClr val="F59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59605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634243" y="6169586"/>
            <a:ext cx="1232642" cy="371118"/>
          </a:xfrm>
          <a:prstGeom prst="rect">
            <a:avLst/>
          </a:prstGeom>
        </p:spPr>
      </p:pic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408791" y="354367"/>
            <a:ext cx="11458094" cy="6082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850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  <p:sldLayoutId id="2147483654" r:id="rId4"/>
    <p:sldLayoutId id="2147483655" r:id="rId5"/>
    <p:sldLayoutId id="2147483650" r:id="rId6"/>
    <p:sldLayoutId id="2147483652" r:id="rId7"/>
    <p:sldLayoutId id="2147483653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6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microsoft.com/office/2007/relationships/diagramDrawing" Target="../diagrams/drawing9.xml"/><Relationship Id="rId2" Type="http://schemas.openxmlformats.org/officeDocument/2006/relationships/diagramData" Target="../diagrams/data8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8.xml"/><Relationship Id="rId15" Type="http://schemas.openxmlformats.org/officeDocument/2006/relationships/diagramQuickStyle" Target="../diagrams/quickStyle9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9.png"/><Relationship Id="rId1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18" Type="http://schemas.openxmlformats.org/officeDocument/2006/relationships/diagramLayout" Target="../diagrams/layout18.xml"/><Relationship Id="rId3" Type="http://schemas.openxmlformats.org/officeDocument/2006/relationships/diagramLayout" Target="../diagrams/layout15.xml"/><Relationship Id="rId21" Type="http://schemas.microsoft.com/office/2007/relationships/diagramDrawing" Target="../diagrams/drawing18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diagramData" Target="../diagrams/data18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20" Type="http://schemas.openxmlformats.org/officeDocument/2006/relationships/diagramColors" Target="../diagrams/colors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19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-computing.ibm.com/" TargetMode="External"/><Relationship Id="rId2" Type="http://schemas.openxmlformats.org/officeDocument/2006/relationships/hyperlink" Target="https://docs.microsoft.com/en-us/quantum/languag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ytorch.org/" TargetMode="External"/><Relationship Id="rId5" Type="http://schemas.openxmlformats.org/officeDocument/2006/relationships/hyperlink" Target="https://strawberryfields.readthedocs.io/en/stable/" TargetMode="External"/><Relationship Id="rId4" Type="http://schemas.openxmlformats.org/officeDocument/2006/relationships/hyperlink" Target="https://pennylane.readthedocs.io/en/stab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computingreport.com/scorecards/qubit-count/" TargetMode="External"/><Relationship Id="rId2" Type="http://schemas.openxmlformats.org/officeDocument/2006/relationships/hyperlink" Target="https://www.quantum-inspire.com/kbase/superposition-and-entanglement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rxiv.org/abs/1802.0577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 err="1">
                <a:ea typeface="Corbel" charset="0"/>
              </a:rPr>
              <a:t>Machine</a:t>
            </a:r>
            <a:r>
              <a:rPr lang="de-DE" dirty="0">
                <a:ea typeface="Corbel" charset="0"/>
              </a:rPr>
              <a:t> Learning mit </a:t>
            </a:r>
            <a:r>
              <a:rPr lang="de-DE" dirty="0" err="1">
                <a:ea typeface="Corbel" charset="0"/>
              </a:rPr>
              <a:t>Quantencomputing</a:t>
            </a:r>
            <a:endParaRPr lang="de-DE" dirty="0">
              <a:ea typeface="Corbe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Einführung für Datenwissenschaftler, </a:t>
            </a:r>
            <a:r>
              <a:rPr lang="de-DE" dirty="0" err="1"/>
              <a:t>Algorithmeningenieur</a:t>
            </a:r>
            <a:r>
              <a:rPr lang="de-DE" dirty="0"/>
              <a:t> und Softwareentwickler </a:t>
            </a:r>
          </a:p>
        </p:txBody>
      </p:sp>
    </p:spTree>
    <p:extLst>
      <p:ext uri="{BB962C8B-B14F-4D97-AF65-F5344CB8AC3E}">
        <p14:creationId xmlns:p14="http://schemas.microsoft.com/office/powerpoint/2010/main" val="3056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164F3B3-C7A8-49FF-B0CA-57628A42BB26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060369059"/>
              </p:ext>
            </p:extLst>
          </p:nvPr>
        </p:nvGraphicFramePr>
        <p:xfrm>
          <a:off x="504825" y="1806575"/>
          <a:ext cx="7456488" cy="4519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F26A5C8F-6045-4E2C-AA90-35CA30D0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Quantencomputing</a:t>
            </a:r>
            <a:r>
              <a:rPr lang="de-DE" dirty="0"/>
              <a:t> in der Praxis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21F83B4-DD5A-4894-8117-C3296BC33F2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Angebot und Technologien</a:t>
            </a:r>
            <a:r>
              <a:rPr lang="en-US" baseline="40000" dirty="0"/>
              <a:t>[2]</a:t>
            </a:r>
            <a:endParaRPr lang="de-DE" baseline="300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86D33E2-F6BA-43B4-97F5-01B2BC96E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575" y="3411578"/>
            <a:ext cx="555250" cy="555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BDB739-EB92-4E7F-9CC0-4A06E3B99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79" y="4173954"/>
            <a:ext cx="555250" cy="5552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15C7891-A305-460D-A593-993910DA7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79" y="5661904"/>
            <a:ext cx="555250" cy="555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FA473C9-A5BF-48AB-9A58-C067DEC44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892" y="4909908"/>
            <a:ext cx="555250" cy="555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B3D1B38-E557-4E27-AA53-2B73E1F47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8964" y="2656325"/>
            <a:ext cx="555250" cy="5552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D30E373-931B-4714-931F-1EF9493C8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4244" y="5661904"/>
            <a:ext cx="555250" cy="555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3747387-10C2-4435-AB5F-9763AFCF76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272" y="2656325"/>
            <a:ext cx="555250" cy="555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5933981-DC54-44A0-BCEE-AE5AE4CC38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515" y="1917867"/>
            <a:ext cx="555250" cy="5552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2E02E10-BF75-482B-9C01-0CF052A61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529" y="4172935"/>
            <a:ext cx="555250" cy="5552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767B0A4-89F4-4431-A0D2-195FF2649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798" y="4928147"/>
            <a:ext cx="555250" cy="55525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E70A6B1-AD4B-4D73-9D6E-513AA81773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7773" y="5675541"/>
            <a:ext cx="555250" cy="5552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3281F19-F520-4406-B435-C04A78A2F1C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97808" y="4160790"/>
            <a:ext cx="555250" cy="55525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6818336-0119-454D-8028-5CC008EAD84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97808" y="4924247"/>
            <a:ext cx="555250" cy="55525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81557F9-FB01-4E1E-83C9-C5F38F1C0B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6682" y="3419183"/>
            <a:ext cx="555250" cy="555250"/>
          </a:xfrm>
          <a:prstGeom prst="rect">
            <a:avLst/>
          </a:prstGeom>
          <a:noFill/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F9A8DE10-B59F-46EA-B807-4BAB98D7CFC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6229" y="5661904"/>
            <a:ext cx="555250" cy="55525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DF3059F-1221-4957-8E73-B32536F812E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6229" y="4898521"/>
            <a:ext cx="555250" cy="55525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49F242F-117A-477D-A388-7C65E89EB6A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81075" y="4147175"/>
            <a:ext cx="555250" cy="55525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F781871-5FE1-4236-8AED-392F0D11951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81075" y="2656325"/>
            <a:ext cx="555250" cy="55525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51420D3-4646-4A5A-9F0D-89AB6828101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81075" y="1930295"/>
            <a:ext cx="555250" cy="55525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CBF05E7-309D-49B6-9648-3BA208DCA78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31479" y="4160791"/>
            <a:ext cx="555250" cy="55525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5478E45-7564-4309-9E0B-E36515D53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14223" y="5675520"/>
            <a:ext cx="555250" cy="55525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683B991-D4EB-44CD-83DB-D8F5FF5CF8B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31479" y="4896518"/>
            <a:ext cx="555250" cy="55525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76367288-AB23-4301-8CF0-6DB268F98DC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1432" y="2670111"/>
            <a:ext cx="555250" cy="55525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A2546709-7AFF-4799-B5D3-3ECBB702F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7808" y="2656324"/>
            <a:ext cx="555250" cy="55525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1CF1E4D3-3327-4D4D-9B02-172D7C133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6360" y="1930294"/>
            <a:ext cx="555250" cy="55525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8F2A64F-B8CB-4027-951B-9425CC160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7808" y="3425580"/>
            <a:ext cx="555250" cy="55525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D419CC88-89BB-4042-8955-684788F18E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7980" y="5661903"/>
            <a:ext cx="555250" cy="555250"/>
          </a:xfrm>
          <a:prstGeom prst="rect">
            <a:avLst/>
          </a:prstGeom>
          <a:noFill/>
        </p:spPr>
      </p:pic>
      <p:graphicFrame>
        <p:nvGraphicFramePr>
          <p:cNvPr id="44" name="Diagramm 43">
            <a:extLst>
              <a:ext uri="{FF2B5EF4-FFF2-40B4-BE49-F238E27FC236}">
                <a16:creationId xmlns:a16="http://schemas.microsoft.com/office/drawing/2014/main" id="{BD1FF94E-19C0-432D-9402-FDB0B08A3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751730"/>
              </p:ext>
            </p:extLst>
          </p:nvPr>
        </p:nvGraphicFramePr>
        <p:xfrm>
          <a:off x="8863231" y="1806574"/>
          <a:ext cx="2671420" cy="4519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5" name="Untertitel 4">
            <a:extLst>
              <a:ext uri="{FF2B5EF4-FFF2-40B4-BE49-F238E27FC236}">
                <a16:creationId xmlns:a16="http://schemas.microsoft.com/office/drawing/2014/main" id="{18C8F46D-8810-439B-9D42-71DD99AE32F1}"/>
              </a:ext>
            </a:extLst>
          </p:cNvPr>
          <p:cNvSpPr txBox="1">
            <a:spLocks/>
          </p:cNvSpPr>
          <p:nvPr/>
        </p:nvSpPr>
        <p:spPr>
          <a:xfrm>
            <a:off x="504825" y="1262046"/>
            <a:ext cx="7456488" cy="555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kern="120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350" kern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/>
              <a:t>Firmen		Technologie	Methode</a:t>
            </a:r>
          </a:p>
        </p:txBody>
      </p:sp>
      <p:sp>
        <p:nvSpPr>
          <p:cNvPr id="46" name="Untertitel 4">
            <a:extLst>
              <a:ext uri="{FF2B5EF4-FFF2-40B4-BE49-F238E27FC236}">
                <a16:creationId xmlns:a16="http://schemas.microsoft.com/office/drawing/2014/main" id="{9EAF172D-1FBE-4455-8531-D27401FE839A}"/>
              </a:ext>
            </a:extLst>
          </p:cNvPr>
          <p:cNvSpPr txBox="1">
            <a:spLocks/>
          </p:cNvSpPr>
          <p:nvPr/>
        </p:nvSpPr>
        <p:spPr>
          <a:xfrm>
            <a:off x="8307980" y="1270283"/>
            <a:ext cx="3226671" cy="555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kern="120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350" kern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b="1" dirty="0"/>
              <a:t>  Legende</a:t>
            </a:r>
          </a:p>
        </p:txBody>
      </p:sp>
    </p:spTree>
    <p:extLst>
      <p:ext uri="{BB962C8B-B14F-4D97-AF65-F5344CB8AC3E}">
        <p14:creationId xmlns:p14="http://schemas.microsoft.com/office/powerpoint/2010/main" val="398558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F0D0824-B400-4749-9F8B-5FA10C3E1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Quanten - Klassische Hybrid Modelle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EDE269C5-9D01-4451-9E8D-0C55CC122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653626"/>
              </p:ext>
            </p:extLst>
          </p:nvPr>
        </p:nvGraphicFramePr>
        <p:xfrm>
          <a:off x="408791" y="2685826"/>
          <a:ext cx="5687209" cy="386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5126CA7D-4278-4A97-A8F5-A9F03E0FA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319733"/>
              </p:ext>
            </p:extLst>
          </p:nvPr>
        </p:nvGraphicFramePr>
        <p:xfrm>
          <a:off x="6096000" y="2685826"/>
          <a:ext cx="5687209" cy="370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32BCEA52-1E17-42A3-8DC5-409BB47F4E84}"/>
              </a:ext>
            </a:extLst>
          </p:cNvPr>
          <p:cNvSpPr txBox="1"/>
          <p:nvPr/>
        </p:nvSpPr>
        <p:spPr>
          <a:xfrm>
            <a:off x="423134" y="2130014"/>
            <a:ext cx="5672866" cy="559398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Quantencomputing</a:t>
            </a:r>
            <a:r>
              <a:rPr lang="en-US" sz="2400" dirty="0">
                <a:solidFill>
                  <a:schemeClr val="bg1"/>
                </a:solidFill>
              </a:rPr>
              <a:t> SOTA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B38E3B-2F44-49DB-B698-A7FDB56AA7EC}"/>
              </a:ext>
            </a:extLst>
          </p:cNvPr>
          <p:cNvSpPr txBox="1"/>
          <p:nvPr/>
        </p:nvSpPr>
        <p:spPr>
          <a:xfrm>
            <a:off x="6088828" y="2122843"/>
            <a:ext cx="5672866" cy="559398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Hybride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Angebote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8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D7B7D06-FCFC-4E33-BDC0-15CFA83C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848" y="1839559"/>
            <a:ext cx="3486835" cy="344244"/>
          </a:xfrm>
        </p:spPr>
        <p:txBody>
          <a:bodyPr/>
          <a:lstStyle/>
          <a:p>
            <a:pPr algn="ctr"/>
            <a:r>
              <a:rPr lang="en-US" dirty="0" err="1"/>
              <a:t>Lernen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EF4594DC-4FE2-4442-99AA-B51D06FDB4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3459908"/>
              </p:ext>
            </p:extLst>
          </p:nvPr>
        </p:nvGraphicFramePr>
        <p:xfrm>
          <a:off x="504824" y="2301875"/>
          <a:ext cx="4797017" cy="379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6A84E5E-A7F9-4BC0-AF80-F075BB6F9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03847" y="1839558"/>
            <a:ext cx="5964571" cy="344245"/>
          </a:xfrm>
        </p:spPr>
        <p:txBody>
          <a:bodyPr/>
          <a:lstStyle/>
          <a:p>
            <a:pPr algn="ctr"/>
            <a:r>
              <a:rPr lang="en-US" dirty="0" err="1"/>
              <a:t>Nutzen</a:t>
            </a:r>
            <a:endParaRPr lang="de-DE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92AEF31-3113-4E54-A5E8-F9CEFCC80A5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75745384"/>
              </p:ext>
            </p:extLst>
          </p:nvPr>
        </p:nvGraphicFramePr>
        <p:xfrm>
          <a:off x="4669683" y="2301875"/>
          <a:ext cx="5140005" cy="379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C1C38899-1512-4F0C-B3AC-99D97F4D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Informationsquellen</a:t>
            </a:r>
            <a:endParaRPr lang="de-DE"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E093B7BC-6172-4820-9038-C40353EA2F4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5" name="Inhaltsplatzhalter 12">
            <a:extLst>
              <a:ext uri="{FF2B5EF4-FFF2-40B4-BE49-F238E27FC236}">
                <a16:creationId xmlns:a16="http://schemas.microsoft.com/office/drawing/2014/main" id="{F268D8D6-D8DE-4B5F-8DCB-44D7768BD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749860"/>
              </p:ext>
            </p:extLst>
          </p:nvPr>
        </p:nvGraphicFramePr>
        <p:xfrm>
          <a:off x="7280817" y="2301875"/>
          <a:ext cx="5208743" cy="379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48451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8DA0900E-9B2B-4AB4-998A-1B336C2BC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2355432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b="1" dirty="0"/>
              <a:t>Quantenmessung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D84EE9-8CC6-45DE-A4B8-38E1170C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36" y="4060271"/>
            <a:ext cx="1383327" cy="13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1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A705DC21-383B-463F-97B4-4A52A394F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768455"/>
              </p:ext>
            </p:extLst>
          </p:nvPr>
        </p:nvGraphicFramePr>
        <p:xfrm>
          <a:off x="0" y="1825624"/>
          <a:ext cx="5591175" cy="4440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0FD5CAE0-3B82-4A6B-B123-667E1F13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Quantenmessung</a:t>
            </a:r>
            <a:r>
              <a:rPr lang="en-US" dirty="0"/>
              <a:t> (</a:t>
            </a:r>
            <a:r>
              <a:rPr lang="en-US" dirty="0" err="1"/>
              <a:t>mit</a:t>
            </a:r>
            <a:r>
              <a:rPr lang="en-US" dirty="0"/>
              <a:t> Hybrid </a:t>
            </a:r>
            <a:r>
              <a:rPr lang="en-US" dirty="0" err="1"/>
              <a:t>Rechnung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D0641613-9429-45A2-8F3B-77A63B67DEF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Inhaltsplatzhalter 8">
            <a:extLst>
              <a:ext uri="{FF2B5EF4-FFF2-40B4-BE49-F238E27FC236}">
                <a16:creationId xmlns:a16="http://schemas.microsoft.com/office/drawing/2014/main" id="{0E04EFEC-50D6-4538-9673-C7649845C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73768"/>
              </p:ext>
            </p:extLst>
          </p:nvPr>
        </p:nvGraphicFramePr>
        <p:xfrm>
          <a:off x="6600825" y="1825624"/>
          <a:ext cx="5591175" cy="4459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Pfeil: eingekerbt nach rechts 12">
            <a:extLst>
              <a:ext uri="{FF2B5EF4-FFF2-40B4-BE49-F238E27FC236}">
                <a16:creationId xmlns:a16="http://schemas.microsoft.com/office/drawing/2014/main" id="{F60A02BB-7FC4-4064-8F1B-04F9F9BA3823}"/>
              </a:ext>
            </a:extLst>
          </p:cNvPr>
          <p:cNvSpPr/>
          <p:nvPr/>
        </p:nvSpPr>
        <p:spPr>
          <a:xfrm>
            <a:off x="5259897" y="3581398"/>
            <a:ext cx="1644242" cy="947956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eingekerbt nach rechts 13">
            <a:extLst>
              <a:ext uri="{FF2B5EF4-FFF2-40B4-BE49-F238E27FC236}">
                <a16:creationId xmlns:a16="http://schemas.microsoft.com/office/drawing/2014/main" id="{BFAB5B88-B612-41AE-BCBD-46A5B1B2B05C}"/>
              </a:ext>
            </a:extLst>
          </p:cNvPr>
          <p:cNvSpPr/>
          <p:nvPr/>
        </p:nvSpPr>
        <p:spPr>
          <a:xfrm flipH="1">
            <a:off x="4018326" y="5176753"/>
            <a:ext cx="4211273" cy="947956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8CC9FEE8-60BE-4058-B724-2C06B4F0D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467047"/>
              </p:ext>
            </p:extLst>
          </p:nvPr>
        </p:nvGraphicFramePr>
        <p:xfrm>
          <a:off x="2095486" y="3337845"/>
          <a:ext cx="1400202" cy="1416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FA9D7778-6CF3-4F37-ACFA-1DAF8FC70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045579"/>
              </p:ext>
            </p:extLst>
          </p:nvPr>
        </p:nvGraphicFramePr>
        <p:xfrm>
          <a:off x="8680276" y="3337845"/>
          <a:ext cx="1400202" cy="1416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57790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B69DD60-2A93-4969-838C-7FD0558B1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086849"/>
              </p:ext>
            </p:extLst>
          </p:nvPr>
        </p:nvGraphicFramePr>
        <p:xfrm>
          <a:off x="504825" y="1825625"/>
          <a:ext cx="11188700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96E6E198-F21D-4D7E-87E9-498E5C81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Quantenmessung Beispiel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3CFBC00-B976-4FA1-888C-B9CC014C0F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Gate operations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A1C4C90-43B0-45B6-A7B9-B5D735F830EE}"/>
              </a:ext>
            </a:extLst>
          </p:cNvPr>
          <p:cNvGrpSpPr/>
          <p:nvPr/>
        </p:nvGrpSpPr>
        <p:grpSpPr>
          <a:xfrm rot="2693854">
            <a:off x="3746540" y="3657275"/>
            <a:ext cx="881120" cy="665246"/>
            <a:chOff x="3448392" y="3156487"/>
            <a:chExt cx="568678" cy="665246"/>
          </a:xfrm>
        </p:grpSpPr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8E4FF507-385A-4CD9-A40F-0DBD9FA4BE97}"/>
                </a:ext>
              </a:extLst>
            </p:cNvPr>
            <p:cNvSpPr/>
            <p:nvPr/>
          </p:nvSpPr>
          <p:spPr>
            <a:xfrm rot="10800000">
              <a:off x="3448392" y="3156487"/>
              <a:ext cx="568678" cy="66524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Pfeil: nach rechts 4">
              <a:extLst>
                <a:ext uri="{FF2B5EF4-FFF2-40B4-BE49-F238E27FC236}">
                  <a16:creationId xmlns:a16="http://schemas.microsoft.com/office/drawing/2014/main" id="{4EE3FCAD-355E-4F1A-8F03-76DB1F1353BE}"/>
                </a:ext>
              </a:extLst>
            </p:cNvPr>
            <p:cNvSpPr txBox="1"/>
            <p:nvPr/>
          </p:nvSpPr>
          <p:spPr>
            <a:xfrm rot="21600000">
              <a:off x="3618995" y="3289536"/>
              <a:ext cx="398075" cy="3991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2831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26A5C8F-6045-4E2C-AA90-35CA30D0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Quantenmessung</a:t>
            </a:r>
            <a:r>
              <a:rPr lang="en-US" dirty="0"/>
              <a:t> Demo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67CC590-BB25-47CF-B07F-C1D56E6C301F}"/>
              </a:ext>
            </a:extLst>
          </p:cNvPr>
          <p:cNvGraphicFramePr>
            <a:graphicFrameLocks noGrp="1"/>
          </p:cNvGraphicFramePr>
          <p:nvPr>
            <p:ph type="pic" idx="13"/>
            <p:extLst>
              <p:ext uri="{D42A27DB-BD31-4B8C-83A1-F6EECF244321}">
                <p14:modId xmlns:p14="http://schemas.microsoft.com/office/powerpoint/2010/main" val="1017435834"/>
              </p:ext>
            </p:extLst>
          </p:nvPr>
        </p:nvGraphicFramePr>
        <p:xfrm>
          <a:off x="1476462" y="2418648"/>
          <a:ext cx="9194334" cy="3579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1709114-F68F-49C4-B55F-F586B4FF9E89}"/>
              </a:ext>
            </a:extLst>
          </p:cNvPr>
          <p:cNvSpPr txBox="1"/>
          <p:nvPr/>
        </p:nvSpPr>
        <p:spPr>
          <a:xfrm>
            <a:off x="408791" y="5998128"/>
            <a:ext cx="11360075" cy="55939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Link </a:t>
            </a:r>
            <a:r>
              <a:rPr lang="en-US" sz="2800" dirty="0" err="1">
                <a:solidFill>
                  <a:schemeClr val="bg1"/>
                </a:solidFill>
              </a:rPr>
              <a:t>zum</a:t>
            </a:r>
            <a:r>
              <a:rPr lang="en-US" sz="2800" dirty="0">
                <a:solidFill>
                  <a:schemeClr val="bg1"/>
                </a:solidFill>
              </a:rPr>
              <a:t> Code-Repository: https://github.com/blueraaga/qml_session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6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8DA0900E-9B2B-4AB4-998A-1B336C2BC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2355432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b="1" dirty="0"/>
              <a:t>Quanten </a:t>
            </a:r>
            <a:r>
              <a:rPr lang="de-DE" sz="6000" b="1" dirty="0" err="1"/>
              <a:t>Machine</a:t>
            </a:r>
            <a:r>
              <a:rPr lang="de-DE" sz="6000" b="1" dirty="0"/>
              <a:t> Learning Implementierung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21B743-6389-452E-ADAB-CCA270E1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02" y="4060272"/>
            <a:ext cx="1383328" cy="13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9D3C60E-2D77-4B63-9632-376E89AF3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969561"/>
              </p:ext>
            </p:extLst>
          </p:nvPr>
        </p:nvGraphicFramePr>
        <p:xfrm>
          <a:off x="1805031" y="1825625"/>
          <a:ext cx="8581938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96E6E198-F21D-4D7E-87E9-498E5C81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Beispiel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3CFBC00-B976-4FA1-888C-B9CC014C0F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Function Fitting </a:t>
            </a:r>
            <a:r>
              <a:rPr lang="en-US" dirty="0" err="1"/>
              <a:t>mit</a:t>
            </a:r>
            <a:r>
              <a:rPr lang="en-US" dirty="0"/>
              <a:t> QNN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77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26A5C8F-6045-4E2C-AA90-35CA30D0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Fitting </a:t>
            </a:r>
            <a:r>
              <a:rPr lang="en-US" dirty="0" err="1"/>
              <a:t>mit</a:t>
            </a:r>
            <a:r>
              <a:rPr lang="en-US" dirty="0"/>
              <a:t> QNN Demo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67CC590-BB25-47CF-B07F-C1D56E6C301F}"/>
              </a:ext>
            </a:extLst>
          </p:cNvPr>
          <p:cNvGraphicFramePr>
            <a:graphicFrameLocks noGrp="1"/>
          </p:cNvGraphicFramePr>
          <p:nvPr>
            <p:ph type="pic" idx="13"/>
            <p:extLst>
              <p:ext uri="{D42A27DB-BD31-4B8C-83A1-F6EECF244321}">
                <p14:modId xmlns:p14="http://schemas.microsoft.com/office/powerpoint/2010/main" val="3746427235"/>
              </p:ext>
            </p:extLst>
          </p:nvPr>
        </p:nvGraphicFramePr>
        <p:xfrm>
          <a:off x="1476462" y="2418648"/>
          <a:ext cx="9194334" cy="3579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8147F5D-DC23-416B-ADDF-BB6448A998AD}"/>
              </a:ext>
            </a:extLst>
          </p:cNvPr>
          <p:cNvSpPr txBox="1"/>
          <p:nvPr/>
        </p:nvSpPr>
        <p:spPr>
          <a:xfrm>
            <a:off x="408791" y="5998128"/>
            <a:ext cx="11360075" cy="55939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Link </a:t>
            </a:r>
            <a:r>
              <a:rPr lang="en-US" sz="2800" dirty="0" err="1">
                <a:solidFill>
                  <a:schemeClr val="bg1"/>
                </a:solidFill>
              </a:rPr>
              <a:t>zum</a:t>
            </a:r>
            <a:r>
              <a:rPr lang="en-US" sz="2800" dirty="0">
                <a:solidFill>
                  <a:schemeClr val="bg1"/>
                </a:solidFill>
              </a:rPr>
              <a:t> Code-Repository: https://github.com/blueraaga/qml_session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7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C5EF4-52EE-4DDF-B2E4-C5436400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354369"/>
            <a:ext cx="11014744" cy="433272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19" name="Marcador de posición de imagen 14">
            <a:extLst>
              <a:ext uri="{FF2B5EF4-FFF2-40B4-BE49-F238E27FC236}">
                <a16:creationId xmlns:a16="http://schemas.microsoft.com/office/drawing/2014/main" id="{DABA37CA-74A9-4B80-A1AF-D75D48CD0B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61" r="34461"/>
          <a:stretch>
            <a:fillRect/>
          </a:stretch>
        </p:blipFill>
        <p:spPr bwMode="gray">
          <a:xfrm>
            <a:off x="378372" y="1512000"/>
            <a:ext cx="3302690" cy="4298400"/>
          </a:xfrm>
          <a:prstGeom prst="rect">
            <a:avLst/>
          </a:prstGeom>
        </p:spPr>
      </p:pic>
      <p:pic>
        <p:nvPicPr>
          <p:cNvPr id="20" name="Bildplatzhalter 22">
            <a:extLst>
              <a:ext uri="{FF2B5EF4-FFF2-40B4-BE49-F238E27FC236}">
                <a16:creationId xmlns:a16="http://schemas.microsoft.com/office/drawing/2014/main" id="{7A4A7351-0E31-4A57-AA0B-80E6EB87B8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60" r="23760"/>
          <a:stretch>
            <a:fillRect/>
          </a:stretch>
        </p:blipFill>
        <p:spPr bwMode="gray">
          <a:xfrm>
            <a:off x="4230501" y="1519497"/>
            <a:ext cx="3302690" cy="4298400"/>
          </a:xfrm>
          <a:prstGeom prst="rect">
            <a:avLst/>
          </a:prstGeom>
        </p:spPr>
      </p:pic>
      <p:pic>
        <p:nvPicPr>
          <p:cNvPr id="21" name="Marcador de posición de imagen 38">
            <a:extLst>
              <a:ext uri="{FF2B5EF4-FFF2-40B4-BE49-F238E27FC236}">
                <a16:creationId xmlns:a16="http://schemas.microsoft.com/office/drawing/2014/main" id="{18C3C990-431D-444D-A08F-12082E179F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679" r="34679"/>
          <a:stretch>
            <a:fillRect/>
          </a:stretch>
        </p:blipFill>
        <p:spPr bwMode="gray">
          <a:xfrm>
            <a:off x="8090425" y="1512000"/>
            <a:ext cx="3302690" cy="429840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A0D6444D-FFA4-45C4-9917-3E03982DC886}"/>
              </a:ext>
            </a:extLst>
          </p:cNvPr>
          <p:cNvSpPr/>
          <p:nvPr/>
        </p:nvSpPr>
        <p:spPr>
          <a:xfrm>
            <a:off x="378606" y="1519497"/>
            <a:ext cx="3302689" cy="42984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800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3C7821C-FAD8-4E2C-B5E1-B0B3A9CBCD19}"/>
              </a:ext>
            </a:extLst>
          </p:cNvPr>
          <p:cNvSpPr/>
          <p:nvPr/>
        </p:nvSpPr>
        <p:spPr>
          <a:xfrm>
            <a:off x="8082938" y="1512000"/>
            <a:ext cx="3302689" cy="42984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800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40F5290-AC5B-42DD-BB66-8AEE5FAC710A}"/>
              </a:ext>
            </a:extLst>
          </p:cNvPr>
          <p:cNvSpPr/>
          <p:nvPr/>
        </p:nvSpPr>
        <p:spPr>
          <a:xfrm>
            <a:off x="4230577" y="1519497"/>
            <a:ext cx="3302689" cy="42984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800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platzhalter 1">
            <a:extLst>
              <a:ext uri="{FF2B5EF4-FFF2-40B4-BE49-F238E27FC236}">
                <a16:creationId xmlns:a16="http://schemas.microsoft.com/office/drawing/2014/main" id="{9B80B8AE-1EFD-4236-9A99-BDDB77D4FA2C}"/>
              </a:ext>
            </a:extLst>
          </p:cNvPr>
          <p:cNvSpPr txBox="1">
            <a:spLocks/>
          </p:cNvSpPr>
          <p:nvPr/>
        </p:nvSpPr>
        <p:spPr>
          <a:xfrm>
            <a:off x="604007" y="1802635"/>
            <a:ext cx="2891214" cy="3798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Quantencomputing</a:t>
            </a:r>
            <a:endParaRPr lang="de-DE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bg1"/>
                </a:solidFill>
              </a:rPr>
              <a:t>Physikalische Prinzipien von Quanten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Superposition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Quantenverschränkung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bg1"/>
                </a:solidFill>
              </a:rPr>
              <a:t>Rechnung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Bit und </a:t>
            </a:r>
            <a:r>
              <a:rPr lang="de-DE" sz="1600" dirty="0" err="1">
                <a:solidFill>
                  <a:schemeClr val="bg1"/>
                </a:solidFill>
              </a:rPr>
              <a:t>Qbit</a:t>
            </a:r>
            <a:endParaRPr lang="de-DE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Klassisch vs. Quanten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bg1"/>
                </a:solidFill>
              </a:rPr>
              <a:t>Fehler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Rechenfehler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Die Fehlerkorrektur</a:t>
            </a:r>
          </a:p>
        </p:txBody>
      </p:sp>
      <p:sp>
        <p:nvSpPr>
          <p:cNvPr id="46" name="Textplatzhalter 1">
            <a:extLst>
              <a:ext uri="{FF2B5EF4-FFF2-40B4-BE49-F238E27FC236}">
                <a16:creationId xmlns:a16="http://schemas.microsoft.com/office/drawing/2014/main" id="{E9AF8DFF-38EA-4805-9FD7-E28AA80BE622}"/>
              </a:ext>
            </a:extLst>
          </p:cNvPr>
          <p:cNvSpPr txBox="1">
            <a:spLocks/>
          </p:cNvSpPr>
          <p:nvPr/>
        </p:nvSpPr>
        <p:spPr>
          <a:xfrm>
            <a:off x="4546370" y="1816050"/>
            <a:ext cx="2727410" cy="3798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Hochmoderne Angebote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bg1"/>
                </a:solidFill>
              </a:rPr>
              <a:t>QC in der Praxis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Physikalische 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bg1"/>
                </a:solidFill>
              </a:rPr>
              <a:t>Angebote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Firmen/Technologien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Hybrid-Modelle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bg1"/>
                </a:solidFill>
              </a:rPr>
              <a:t>Ressourcen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Lernen und Nutzen</a:t>
            </a:r>
          </a:p>
        </p:txBody>
      </p:sp>
      <p:sp>
        <p:nvSpPr>
          <p:cNvPr id="47" name="Textplatzhalter 1">
            <a:extLst>
              <a:ext uri="{FF2B5EF4-FFF2-40B4-BE49-F238E27FC236}">
                <a16:creationId xmlns:a16="http://schemas.microsoft.com/office/drawing/2014/main" id="{ADFD86A4-51E4-46CF-898E-A62DA7289A2C}"/>
              </a:ext>
            </a:extLst>
          </p:cNvPr>
          <p:cNvSpPr txBox="1">
            <a:spLocks/>
          </p:cNvSpPr>
          <p:nvPr/>
        </p:nvSpPr>
        <p:spPr>
          <a:xfrm>
            <a:off x="8350483" y="1850309"/>
            <a:ext cx="2832042" cy="3798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QML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</a:rPr>
              <a:t>Quantenmessung</a:t>
            </a:r>
            <a:endParaRPr lang="en-US" sz="18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Theorie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Beispiel</a:t>
            </a:r>
            <a:r>
              <a:rPr lang="en-US" sz="1600" dirty="0">
                <a:solidFill>
                  <a:schemeClr val="bg1"/>
                </a:solidFill>
              </a:rPr>
              <a:t>  - </a:t>
            </a:r>
            <a:r>
              <a:rPr lang="de-DE" sz="1600" dirty="0">
                <a:solidFill>
                  <a:schemeClr val="bg1"/>
                </a:solidFill>
              </a:rPr>
              <a:t>Q</a:t>
            </a:r>
            <a:r>
              <a:rPr lang="en-US" sz="1600" dirty="0">
                <a:solidFill>
                  <a:schemeClr val="bg1"/>
                </a:solidFill>
              </a:rPr>
              <a:t>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Beispiel</a:t>
            </a:r>
            <a:r>
              <a:rPr lang="en-US" sz="1600" dirty="0">
                <a:solidFill>
                  <a:schemeClr val="bg1"/>
                </a:solidFill>
              </a:rPr>
              <a:t>  - IBM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Hybrid ML </a:t>
            </a:r>
            <a:r>
              <a:rPr lang="en-US" sz="1600" dirty="0" err="1">
                <a:solidFill>
                  <a:schemeClr val="bg1"/>
                </a:solidFill>
              </a:rPr>
              <a:t>Beispiel</a:t>
            </a:r>
            <a:r>
              <a:rPr lang="en-US" sz="1600" dirty="0">
                <a:solidFill>
                  <a:schemeClr val="bg1"/>
                </a:solidFill>
              </a:rPr>
              <a:t> –   </a:t>
            </a:r>
            <a:r>
              <a:rPr lang="en-US" sz="1600" dirty="0" err="1">
                <a:solidFill>
                  <a:schemeClr val="bg1"/>
                </a:solidFill>
              </a:rPr>
              <a:t>Funktionsannäherung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Hybrid ML </a:t>
            </a:r>
            <a:r>
              <a:rPr lang="en-US" sz="1600" dirty="0" err="1">
                <a:solidFill>
                  <a:schemeClr val="bg1"/>
                </a:solidFill>
              </a:rPr>
              <a:t>Beispiel</a:t>
            </a:r>
            <a:r>
              <a:rPr lang="en-US" sz="1600" dirty="0">
                <a:solidFill>
                  <a:schemeClr val="bg1"/>
                </a:solidFill>
              </a:rPr>
              <a:t> – Transfer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Forschung</a:t>
            </a:r>
            <a:r>
              <a:rPr lang="en-US" sz="1600" dirty="0">
                <a:solidFill>
                  <a:schemeClr val="bg1"/>
                </a:solidFill>
              </a:rPr>
              <a:t> -</a:t>
            </a:r>
            <a:r>
              <a:rPr lang="en-US" sz="1600" dirty="0" err="1">
                <a:solidFill>
                  <a:schemeClr val="bg1"/>
                </a:solidFill>
              </a:rPr>
              <a:t>QuantenVAE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4D01F4F-6A4E-4857-97C0-1C930F6BDB8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78371" y="845249"/>
            <a:ext cx="11015646" cy="433271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8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4013CFF-8109-4674-A75C-D593806C7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4621"/>
              </p:ext>
            </p:extLst>
          </p:nvPr>
        </p:nvGraphicFramePr>
        <p:xfrm>
          <a:off x="378371" y="1777970"/>
          <a:ext cx="11315189" cy="423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96E6E198-F21D-4D7E-87E9-498E5C81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Beispiel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3CFBC00-B976-4FA1-888C-B9CC014C0F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Transfer Learning und </a:t>
            </a:r>
            <a:r>
              <a:rPr lang="en-US" dirty="0" err="1"/>
              <a:t>Bildverstehen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459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26A5C8F-6045-4E2C-AA90-35CA30D0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 Learning und </a:t>
            </a:r>
            <a:r>
              <a:rPr lang="en-US" dirty="0" err="1"/>
              <a:t>Bildverstehen</a:t>
            </a:r>
            <a:r>
              <a:rPr lang="en-US" dirty="0"/>
              <a:t> Demo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67CC590-BB25-47CF-B07F-C1D56E6C301F}"/>
              </a:ext>
            </a:extLst>
          </p:cNvPr>
          <p:cNvGraphicFramePr>
            <a:graphicFrameLocks noGrp="1"/>
          </p:cNvGraphicFramePr>
          <p:nvPr>
            <p:ph type="pic" idx="13"/>
            <p:extLst>
              <p:ext uri="{D42A27DB-BD31-4B8C-83A1-F6EECF244321}">
                <p14:modId xmlns:p14="http://schemas.microsoft.com/office/powerpoint/2010/main" val="3222495501"/>
              </p:ext>
            </p:extLst>
          </p:nvPr>
        </p:nvGraphicFramePr>
        <p:xfrm>
          <a:off x="1476462" y="2418648"/>
          <a:ext cx="9194334" cy="3579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3F96A261-2698-4580-8119-18C03135A2FC}"/>
              </a:ext>
            </a:extLst>
          </p:cNvPr>
          <p:cNvSpPr txBox="1"/>
          <p:nvPr/>
        </p:nvSpPr>
        <p:spPr>
          <a:xfrm>
            <a:off x="408791" y="5998128"/>
            <a:ext cx="11360075" cy="55939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Link </a:t>
            </a:r>
            <a:r>
              <a:rPr lang="en-US" sz="2800" dirty="0" err="1">
                <a:solidFill>
                  <a:schemeClr val="bg1"/>
                </a:solidFill>
              </a:rPr>
              <a:t>zum</a:t>
            </a:r>
            <a:r>
              <a:rPr lang="en-US" sz="2800" dirty="0">
                <a:solidFill>
                  <a:schemeClr val="bg1"/>
                </a:solidFill>
              </a:rPr>
              <a:t> Code-Repository: https://github.com/blueraaga/qml_session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6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8DA0900E-9B2B-4AB4-998A-1B336C2BC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2355432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b="1" dirty="0"/>
              <a:t>Quanten </a:t>
            </a:r>
            <a:r>
              <a:rPr lang="de-DE" sz="6000" b="1" dirty="0" err="1"/>
              <a:t>Machine</a:t>
            </a:r>
            <a:r>
              <a:rPr lang="de-DE" sz="6000" b="1" dirty="0"/>
              <a:t> Learning Forschung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6521DD-1659-440B-8521-872A3042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64" y="4060272"/>
            <a:ext cx="1383328" cy="13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9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8652CEB-39D4-4CFE-B19F-8D7DB4267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549290"/>
              </p:ext>
            </p:extLst>
          </p:nvPr>
        </p:nvGraphicFramePr>
        <p:xfrm>
          <a:off x="504825" y="1825625"/>
          <a:ext cx="11188700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96E6E198-F21D-4D7E-87E9-498E5C81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Machine Learning </a:t>
            </a:r>
            <a:r>
              <a:rPr lang="en-US" dirty="0" err="1"/>
              <a:t>Forschung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3CFBC00-B976-4FA1-888C-B9CC014C0F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Quantum Variational Autoencoder</a:t>
            </a:r>
            <a:r>
              <a:rPr lang="en-US" baseline="40000" dirty="0"/>
              <a:t>[3]</a:t>
            </a:r>
            <a:endParaRPr lang="de-DE" baseline="40000" dirty="0"/>
          </a:p>
        </p:txBody>
      </p:sp>
    </p:spTree>
    <p:extLst>
      <p:ext uri="{BB962C8B-B14F-4D97-AF65-F5344CB8AC3E}">
        <p14:creationId xmlns:p14="http://schemas.microsoft.com/office/powerpoint/2010/main" val="293625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9C33834-A2F5-4037-B82E-A815D82D3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21BF8D-8219-4246-9E6D-0D8C35596FE1}"/>
              </a:ext>
            </a:extLst>
          </p:cNvPr>
          <p:cNvSpPr txBox="1"/>
          <p:nvPr/>
        </p:nvSpPr>
        <p:spPr bwMode="gray">
          <a:xfrm>
            <a:off x="3528307" y="3270784"/>
            <a:ext cx="589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cap="all" dirty="0">
                <a:solidFill>
                  <a:schemeClr val="bg1"/>
                </a:solidFill>
                <a:latin typeface="+mj-lt"/>
              </a:rPr>
              <a:t>Fragen                      antworten</a:t>
            </a:r>
          </a:p>
        </p:txBody>
      </p:sp>
      <p:sp>
        <p:nvSpPr>
          <p:cNvPr id="4" name="_color1">
            <a:extLst>
              <a:ext uri="{FF2B5EF4-FFF2-40B4-BE49-F238E27FC236}">
                <a16:creationId xmlns:a16="http://schemas.microsoft.com/office/drawing/2014/main" id="{803EEF28-B59F-4E34-B6A4-996430FADDD2}"/>
              </a:ext>
            </a:extLst>
          </p:cNvPr>
          <p:cNvSpPr txBox="1"/>
          <p:nvPr/>
        </p:nvSpPr>
        <p:spPr bwMode="gray">
          <a:xfrm>
            <a:off x="5061902" y="1726386"/>
            <a:ext cx="2068195" cy="3405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8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0674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Vielen Dank für Ihre Aufmerksamkeit!</a:t>
            </a:r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 b="3696"/>
          <a:stretch>
            <a:fillRect/>
          </a:stretch>
        </p:blipFill>
        <p:spPr/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464B1C2C-3EE8-4AB0-8396-E1F7CCCB9441}"/>
              </a:ext>
            </a:extLst>
          </p:cNvPr>
          <p:cNvSpPr txBox="1">
            <a:spLocks/>
          </p:cNvSpPr>
          <p:nvPr/>
        </p:nvSpPr>
        <p:spPr>
          <a:xfrm>
            <a:off x="408791" y="5590518"/>
            <a:ext cx="8358692" cy="5593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z="2800" dirty="0">
                <a:cs typeface="Calibri" panose="020F0502020204030204" pitchFamily="34" charset="0"/>
              </a:rPr>
              <a:t>www.mvise.de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EE9623-11B4-4D35-91D6-283792328B9D}"/>
              </a:ext>
            </a:extLst>
          </p:cNvPr>
          <p:cNvSpPr txBox="1"/>
          <p:nvPr/>
        </p:nvSpPr>
        <p:spPr>
          <a:xfrm>
            <a:off x="512752" y="2869601"/>
            <a:ext cx="7111479" cy="2583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e-DE" b="1" dirty="0">
                <a:solidFill>
                  <a:schemeClr val="bg1"/>
                </a:solidFill>
              </a:rPr>
              <a:t>Kumar Rahul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Consultant – Data Science and </a:t>
            </a:r>
            <a:r>
              <a:rPr lang="de-DE" dirty="0" err="1">
                <a:solidFill>
                  <a:schemeClr val="bg1"/>
                </a:solidFill>
              </a:rPr>
              <a:t>Strategy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Tel.: +49 162 989 24 30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E-Mail: kumar.rahul@mvise.de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www.mvise.de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mVISE AG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Wanheimer Str. 66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40472 Düsseldorf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CA7CC60-C650-4489-826F-B8055859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dirty="0"/>
              <a:t>Microsoft Q#: </a:t>
            </a:r>
            <a:r>
              <a:rPr lang="de-DE" dirty="0">
                <a:hlinkClick r:id="rId2"/>
              </a:rPr>
              <a:t>https://docs.microsoft.com/en-us/quantum/language/</a:t>
            </a:r>
            <a:endParaRPr lang="de-DE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dirty="0"/>
              <a:t>IBM Q Experience: </a:t>
            </a:r>
            <a:r>
              <a:rPr lang="de-DE" dirty="0">
                <a:hlinkClick r:id="rId3"/>
              </a:rPr>
              <a:t>https://quantum-computing.ibm.com/</a:t>
            </a:r>
            <a:endParaRPr lang="de-DE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dirty="0" err="1"/>
              <a:t>PennyLane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https://pennylane.readthedocs.io/en/stable/</a:t>
            </a:r>
            <a:endParaRPr lang="de-DE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dirty="0"/>
              <a:t>Strawberry Fields: </a:t>
            </a:r>
            <a:r>
              <a:rPr lang="de-DE" dirty="0">
                <a:hlinkClick r:id="rId5"/>
              </a:rPr>
              <a:t>https://strawberryfields.readthedocs.io/en/stable/</a:t>
            </a:r>
            <a:endParaRPr lang="de-DE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dirty="0" err="1"/>
              <a:t>PyTorch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https://pytorch.org/</a:t>
            </a:r>
            <a:endParaRPr lang="de-DE" dirty="0"/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936F9BB-A8FD-4BEF-9BB7-41D52E6C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 und Dokumentation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656E736-375F-4242-A6C5-03520C54133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086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CA7CC60-C650-4489-826F-B8055859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2"/>
              </a:rPr>
              <a:t>https://www.quantum-inspire.com/kbase/superposition-and-entanglement/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3"/>
              </a:rPr>
              <a:t>https://quantumcomputingreport.com/scorecards/qubit-count/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4"/>
              </a:rPr>
              <a:t>https://arxiv.org/abs/1802.05779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936F9BB-A8FD-4BEF-9BB7-41D52E6C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Quellenangabe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656E736-375F-4242-A6C5-03520C54133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09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8DA0900E-9B2B-4AB4-998A-1B336C2BC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235543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 err="1"/>
              <a:t>Quantencomputing</a:t>
            </a:r>
            <a:endParaRPr lang="de-DE" sz="6000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8EF36BA-60F5-4344-875B-D620F1BB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36" y="4060272"/>
            <a:ext cx="1383328" cy="13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0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D8DC08-1F6A-4708-A675-CAA3D6ABB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Superposition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F28D4B4-CAC2-49B0-BF90-AF2DE6E8C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Quantenverschränkung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1138C1-E6C7-4ABE-81A9-674CA140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Quantenphysikalische</a:t>
            </a:r>
            <a:r>
              <a:rPr lang="en-US" dirty="0"/>
              <a:t> </a:t>
            </a:r>
            <a:r>
              <a:rPr lang="en-US" dirty="0" err="1"/>
              <a:t>Prinzipien</a:t>
            </a:r>
            <a:endParaRPr lang="de-DE"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28241DC5-A927-4A05-84A6-1AB0050A3EF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Die Grundlage unseres Quantencomputers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36920F-4EA1-488A-A0C2-F1AB135C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88" y="3293916"/>
            <a:ext cx="1813893" cy="181389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1B6851-6D8E-40BC-9D46-74519543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32" y="3241559"/>
            <a:ext cx="1813894" cy="1813894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12AD5C-9313-4642-90E6-8B2395413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5663" y="2302137"/>
            <a:ext cx="3737812" cy="3797450"/>
          </a:xfrm>
          <a:solidFill>
            <a:srgbClr val="FDEAD2">
              <a:alpha val="69020"/>
            </a:srgb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“A quantum state in superposition can be seen as a linear combination of other distinct quantum states”</a:t>
            </a:r>
            <a:r>
              <a:rPr lang="en-US" sz="2800" baseline="40000" dirty="0"/>
              <a:t>[1]</a:t>
            </a:r>
            <a:endParaRPr lang="de-DE" sz="2800" baseline="40000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AFC9213-0C7C-4E0A-AF60-D562CBF4A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67954" y="2302137"/>
            <a:ext cx="3757056" cy="3797449"/>
          </a:xfrm>
          <a:solidFill>
            <a:srgbClr val="FDEAD2">
              <a:alpha val="69020"/>
            </a:srgb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“A pair or group of particles is entangled when the quantum state of each particle cannot be described independently of the quantum state of the other particle(s)”</a:t>
            </a:r>
            <a:r>
              <a:rPr lang="en-US" sz="2800" baseline="40000" dirty="0"/>
              <a:t>[1]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7167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C1FF67E3-16C9-4153-B63A-FB14DBEB0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105953"/>
              </p:ext>
            </p:extLst>
          </p:nvPr>
        </p:nvGraphicFramePr>
        <p:xfrm>
          <a:off x="844856" y="1825625"/>
          <a:ext cx="10502288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F26A5C8F-6045-4E2C-AA90-35CA30D0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 – das </a:t>
            </a:r>
            <a:r>
              <a:rPr lang="en-US" dirty="0" err="1"/>
              <a:t>Kernelement</a:t>
            </a:r>
            <a:r>
              <a:rPr lang="en-US" dirty="0"/>
              <a:t> des </a:t>
            </a:r>
            <a:r>
              <a:rPr lang="en-US" dirty="0" err="1"/>
              <a:t>Quantenrechner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C74D4BD-EEEA-43FA-962B-D75C6AD0566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CEEAD8-D57C-4D65-87EE-8078E0765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4885" y="1929518"/>
            <a:ext cx="746920" cy="7469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3E156A3-BE62-4210-9C67-162F6F65B8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9002" y="1929518"/>
            <a:ext cx="746920" cy="7469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D2928B5-6020-48B0-B891-7001CC30B3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002" y="5265831"/>
            <a:ext cx="746920" cy="7469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2DAC1B9-792F-42EB-899C-62018C45AD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6078" y="5265831"/>
            <a:ext cx="746920" cy="74692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BD27C3-6F0C-4753-B7E0-DDCE9F5FE5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2505" y="3600052"/>
            <a:ext cx="746920" cy="7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7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DAFD90-A9A6-4168-AE87-4759B7D13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Physikalische</a:t>
            </a:r>
            <a:r>
              <a:rPr lang="en-US" dirty="0"/>
              <a:t> </a:t>
            </a:r>
            <a:r>
              <a:rPr lang="en-US" dirty="0" err="1"/>
              <a:t>Ansicht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6A1023D-729C-4B53-B736-ECFA51D62F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6757881"/>
              </p:ext>
            </p:extLst>
          </p:nvPr>
        </p:nvGraphicFramePr>
        <p:xfrm>
          <a:off x="1157681" y="2301875"/>
          <a:ext cx="4093827" cy="379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983811C-462D-4032-AE01-B473CAA6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Rechnerische</a:t>
            </a:r>
            <a:r>
              <a:rPr lang="en-US" dirty="0"/>
              <a:t> </a:t>
            </a:r>
            <a:r>
              <a:rPr lang="en-US" dirty="0" err="1"/>
              <a:t>Ansicht</a:t>
            </a:r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C4A9CB28-9D53-4747-AC91-EA6D78B0345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09823966"/>
              </p:ext>
            </p:extLst>
          </p:nvPr>
        </p:nvGraphicFramePr>
        <p:xfrm>
          <a:off x="6828452" y="2301875"/>
          <a:ext cx="4115125" cy="379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F26A5C8F-6045-4E2C-AA90-35CA30D0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rechnet</a:t>
            </a:r>
            <a:r>
              <a:rPr lang="en-US" dirty="0"/>
              <a:t> der </a:t>
            </a:r>
            <a:r>
              <a:rPr lang="en-US" dirty="0" err="1"/>
              <a:t>Quantencomputer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21F83B4-DD5A-4894-8117-C3296BC33F2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Quantencomputer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General Purpose </a:t>
            </a:r>
            <a:r>
              <a:rPr lang="en-US" dirty="0" err="1"/>
              <a:t>Rechner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14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5F031BE-2E98-4011-B153-49AAFB1A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97" y="1839559"/>
            <a:ext cx="3950058" cy="344244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Vorteil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6A1023D-729C-4B53-B736-ECFA51D62F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5100036"/>
              </p:ext>
            </p:extLst>
          </p:nvPr>
        </p:nvGraphicFramePr>
        <p:xfrm>
          <a:off x="645852" y="2583173"/>
          <a:ext cx="3808703" cy="371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8224932-C59E-4403-898B-E9909930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8502" y="1839558"/>
            <a:ext cx="3625057" cy="34424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Nachteil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26A5C8F-6045-4E2C-AA90-35CA30D0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Unterscheid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4B8553F5-35B0-488E-AC07-5329B12AFC3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8B6F668B-F8B0-466A-A966-451B62B99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608022"/>
              </p:ext>
            </p:extLst>
          </p:nvPr>
        </p:nvGraphicFramePr>
        <p:xfrm>
          <a:off x="4324893" y="2011680"/>
          <a:ext cx="3894417" cy="371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79DA1577-CD49-42D4-9C96-23A28896ECC1}"/>
              </a:ext>
            </a:extLst>
          </p:cNvPr>
          <p:cNvSpPr txBox="1">
            <a:spLocks/>
          </p:cNvSpPr>
          <p:nvPr/>
        </p:nvSpPr>
        <p:spPr>
          <a:xfrm>
            <a:off x="4454555" y="1839559"/>
            <a:ext cx="3613947" cy="344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1" kern="1200">
                <a:solidFill>
                  <a:schemeClr val="accent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(und)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13" name="Inhaltsplatzhalter 5">
            <a:extLst>
              <a:ext uri="{FF2B5EF4-FFF2-40B4-BE49-F238E27FC236}">
                <a16:creationId xmlns:a16="http://schemas.microsoft.com/office/drawing/2014/main" id="{C70FED47-039B-4333-A6A0-C457C0D70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772325"/>
              </p:ext>
            </p:extLst>
          </p:nvPr>
        </p:nvGraphicFramePr>
        <p:xfrm>
          <a:off x="8047356" y="2583173"/>
          <a:ext cx="3808703" cy="371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6887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C3C9ADCD-127B-4E86-BAFA-85A06B56A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941985"/>
              </p:ext>
            </p:extLst>
          </p:nvPr>
        </p:nvGraphicFramePr>
        <p:xfrm>
          <a:off x="504825" y="1825625"/>
          <a:ext cx="11188700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F26A5C8F-6045-4E2C-AA90-35CA30D0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Fehler</a:t>
            </a:r>
            <a:r>
              <a:rPr lang="en-US" dirty="0"/>
              <a:t> und </a:t>
            </a:r>
            <a:r>
              <a:rPr lang="en-US" dirty="0" err="1"/>
              <a:t>Fehlerkorrektur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6E898B66-FBCE-456F-99F0-4F6D295EBA3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Problem und L</a:t>
            </a:r>
            <a:r>
              <a:rPr lang="de-DE" dirty="0"/>
              <a:t>ö</a:t>
            </a:r>
            <a:r>
              <a:rPr lang="en-US" dirty="0" err="1"/>
              <a:t>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52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8DA0900E-9B2B-4AB4-998A-1B336C2BC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2355432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b="1" dirty="0"/>
              <a:t>Hochmoderne Angebote</a:t>
            </a:r>
            <a:endParaRPr lang="de-DE" sz="6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AE69C7-15B6-4B39-B9B0-07B67104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37" y="4060270"/>
            <a:ext cx="1383327" cy="13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VISE-Farbschema">
      <a:dk1>
        <a:srgbClr val="000000"/>
      </a:dk1>
      <a:lt1>
        <a:srgbClr val="FFFFFF"/>
      </a:lt1>
      <a:dk2>
        <a:srgbClr val="062747"/>
      </a:dk2>
      <a:lt2>
        <a:srgbClr val="E7E6E6"/>
      </a:lt2>
      <a:accent1>
        <a:srgbClr val="062747"/>
      </a:accent1>
      <a:accent2>
        <a:srgbClr val="F7961D"/>
      </a:accent2>
      <a:accent3>
        <a:srgbClr val="1B96C8"/>
      </a:accent3>
      <a:accent4>
        <a:srgbClr val="B3B3B3"/>
      </a:accent4>
      <a:accent5>
        <a:srgbClr val="65AACA"/>
      </a:accent5>
      <a:accent6>
        <a:srgbClr val="818286"/>
      </a:accent6>
      <a:hlink>
        <a:srgbClr val="0563C1"/>
      </a:hlink>
      <a:folHlink>
        <a:srgbClr val="954F72"/>
      </a:folHlink>
    </a:clrScheme>
    <a:fontScheme name="Benutzerdefiniert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F572E6-16E2-48CA-9D61-2CB6B1EAE11E}" vid="{645DAC6F-1817-45A7-AAEC-D1EEEF06728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mVISE 2018 Universal Arial</Template>
  <TotalTime>0</TotalTime>
  <Words>636</Words>
  <Application>Microsoft Office PowerPoint</Application>
  <PresentationFormat>Breitbild</PresentationFormat>
  <Paragraphs>193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Office-Design</vt:lpstr>
      <vt:lpstr>Machine Learning mit Quantencomputing</vt:lpstr>
      <vt:lpstr>Agenda</vt:lpstr>
      <vt:lpstr>Quantencomputing</vt:lpstr>
      <vt:lpstr>Quantenphysikalische Prinzipien</vt:lpstr>
      <vt:lpstr>Qubit – das Kernelement des Quantenrechner</vt:lpstr>
      <vt:lpstr>Wie rechnet der Quantencomputer?</vt:lpstr>
      <vt:lpstr>Der Unterscheid?</vt:lpstr>
      <vt:lpstr>Fehler und Fehlerkorrektur</vt:lpstr>
      <vt:lpstr>Hochmoderne Angebote</vt:lpstr>
      <vt:lpstr>Quantencomputing in der Praxis</vt:lpstr>
      <vt:lpstr>Quanten - Klassische Hybrid Modelle</vt:lpstr>
      <vt:lpstr>Informationsquellen</vt:lpstr>
      <vt:lpstr>Quantenmessung</vt:lpstr>
      <vt:lpstr>Quantenmessung (mit Hybrid Rechnung)</vt:lpstr>
      <vt:lpstr>Quantenmessung Beispiel</vt:lpstr>
      <vt:lpstr>Quantenmessung Demo</vt:lpstr>
      <vt:lpstr>Quanten Machine Learning Implementierung</vt:lpstr>
      <vt:lpstr>Machine Learning Beispiel</vt:lpstr>
      <vt:lpstr>Function Fitting mit QNN Demo</vt:lpstr>
      <vt:lpstr>Machine Learning Beispiel</vt:lpstr>
      <vt:lpstr>Transfer Learning und Bildverstehen Demo</vt:lpstr>
      <vt:lpstr>Quanten Machine Learning Forschung</vt:lpstr>
      <vt:lpstr>Quantum Machine Learning Forschung</vt:lpstr>
      <vt:lpstr>PowerPoint-Präsentation</vt:lpstr>
      <vt:lpstr>Vielen Dank für Ihre Aufmerksamkeit!</vt:lpstr>
      <vt:lpstr>Bibliotheken und Dokumentation</vt:lpstr>
      <vt:lpstr>Quellenangabe</vt:lpstr>
    </vt:vector>
  </TitlesOfParts>
  <Manager/>
  <Company>mVISE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Ihr Partner für digitale Transformation</dc:title>
  <dc:subject/>
  <dc:creator>Christine Bretz, mVISE AG</dc:creator>
  <cp:keywords/>
  <dc:description/>
  <cp:lastModifiedBy>Kumar Rahul, mVISE AG</cp:lastModifiedBy>
  <cp:revision>192</cp:revision>
  <dcterms:created xsi:type="dcterms:W3CDTF">2018-07-29T14:40:20Z</dcterms:created>
  <dcterms:modified xsi:type="dcterms:W3CDTF">2020-03-17T09:49:37Z</dcterms:modified>
  <cp:category/>
</cp:coreProperties>
</file>