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4B08-9EA4-4DA8-B32D-75CDBAF16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13B082-39AD-4176-BA5C-8CC376A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080FE-BF25-464F-ADE2-19F0EB4E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F8B35-0CE4-4BD8-B2CA-4EF2FBD4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D0781-5297-4D01-A34D-2CCACE7F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1EB7-B4B4-4B7E-9B49-B7ED98E4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01045-AD67-4E97-85B7-5D0AAF861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E2354-A920-4E23-A83C-7D8CACA5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D74AB-2781-4A77-AC7B-6E078F81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473E8-6BE3-492E-8473-B8CC5F0D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4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71B23F-E64E-4C11-8BD7-A5EF1E40F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746BF-0A6C-478F-B8FE-8228A41CF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9FDEB-81EF-458F-B9F4-7F80E68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36D80-CA5B-4211-A643-0FC85545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C6B7F-D4ED-427F-BBD5-C62214A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11DC-619C-458C-AC51-184F55A2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BCB40-B8D8-4D22-AF19-BBC9D076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4BDF2-A4A1-4256-8695-3F50235C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70BC9-372C-4720-9348-E9CEB0A5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A5D01-0CB8-46C0-B270-9F44546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29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47B36-FEC3-4D9D-BAFA-7CA1B38E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AA7D6-E8B7-4D08-8926-ACAD793A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D2FA-CDD8-4B4F-B599-6BF19999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704F8-82A4-496D-A861-9BD41F91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4FC0D-1685-4512-8236-0ED121E5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D24EB-EE53-4850-8E35-106A85C4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E5C8-40AD-49B6-9BAC-76EBC19BA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841E4-621E-499D-B431-0B0A5E613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49102-9712-41D0-9F0D-670C31A1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053D0E-5C92-421F-98F7-AA088873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C0A5CA-0C5F-4D97-9CCA-68E70F8F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790A2-DA5F-42D4-8CF3-7C29E05D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4D9A7-17A5-4610-ADEF-1A5A6D83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6B509F-29ED-4326-96AE-949B5EBA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4CAAB4-53D2-4DC8-AF8E-C52E50CDD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06E847-403C-4D64-9E2B-36D313C8D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D9039E-EE62-49DC-9126-46B7BD81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0A674A-A247-4076-B7E6-5A599BE6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B77B69-8FE8-4936-A020-62E5D831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36442-1C8C-4790-A971-02C634FE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2E2641-AD6A-4503-8A80-210EF847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446EB5-A9C4-4D75-8669-364B1935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30FFD5-4D51-4FE2-9726-F9B9F6F8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7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B68B2A-EA51-4BEC-9205-093F8484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F6685F-61B2-4C4B-9343-06B7343C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97B39-7C25-4EC4-B9AA-BB7BEF17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5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6F667-0041-4F2A-96C3-B3D5A606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22B03-51DA-4C8E-A3AD-B76F0DAA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D13E4-046E-4C32-92D6-CDEC322A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F278-5E08-47E9-8531-5E2FB9D2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6A86-4203-4286-87F3-2C550DE2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4A73C-8367-4A46-AE85-B46B9CF3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1F51-C7D4-4D4F-81AB-E821D296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794555-0A2E-4769-B4CE-FA5AD8945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753ED-3D9E-493B-A719-5BE35602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B5149-8EA2-4324-9DEF-234AFC3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7CDAC-9CD3-46E5-94A7-55D0796A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3F737-4D01-4416-ADCC-794697E0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FA92F8-4990-418F-80EF-8975F60E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E1E2B-DE3C-49F1-BBB8-216CD68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36B4B-1741-49B1-98D8-149EAFDF0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A7AA-E63C-4353-9302-360B74FF1B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9952C-2A2C-4B80-8EA9-FBC913046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F075-7449-41F1-A666-C9CCA6B8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C00F-B2CC-44F3-9F8F-A2B3DCC88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8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D0CA7A9D-45A9-479C-8866-D49C038AFD5D}"/>
              </a:ext>
            </a:extLst>
          </p:cNvPr>
          <p:cNvSpPr/>
          <p:nvPr/>
        </p:nvSpPr>
        <p:spPr>
          <a:xfrm>
            <a:off x="6733835" y="2282069"/>
            <a:ext cx="1083290" cy="7820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CE21B14-4594-4D54-B6EB-9B6D2BEA4351}"/>
              </a:ext>
            </a:extLst>
          </p:cNvPr>
          <p:cNvSpPr/>
          <p:nvPr/>
        </p:nvSpPr>
        <p:spPr>
          <a:xfrm>
            <a:off x="1607272" y="2459977"/>
            <a:ext cx="1297440" cy="402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529C9DA9-396E-4037-9A15-39C40FC13983}"/>
              </a:ext>
            </a:extLst>
          </p:cNvPr>
          <p:cNvSpPr/>
          <p:nvPr/>
        </p:nvSpPr>
        <p:spPr>
          <a:xfrm>
            <a:off x="5014129" y="2470732"/>
            <a:ext cx="1297440" cy="402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82" name="다이아몬드 81">
            <a:extLst>
              <a:ext uri="{FF2B5EF4-FFF2-40B4-BE49-F238E27FC236}">
                <a16:creationId xmlns:a16="http://schemas.microsoft.com/office/drawing/2014/main" id="{F3C44B59-4FB4-415C-822D-E715E2B24251}"/>
              </a:ext>
            </a:extLst>
          </p:cNvPr>
          <p:cNvSpPr/>
          <p:nvPr/>
        </p:nvSpPr>
        <p:spPr>
          <a:xfrm>
            <a:off x="6619393" y="3987988"/>
            <a:ext cx="997344" cy="7820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음식선택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2FEC1AD-0F20-4B77-BC00-8C6691050C2B}"/>
              </a:ext>
            </a:extLst>
          </p:cNvPr>
          <p:cNvSpPr/>
          <p:nvPr/>
        </p:nvSpPr>
        <p:spPr>
          <a:xfrm>
            <a:off x="1607272" y="1770915"/>
            <a:ext cx="1297440" cy="402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7173A9F-4CB9-4E09-B608-11A539500778}"/>
              </a:ext>
            </a:extLst>
          </p:cNvPr>
          <p:cNvSpPr/>
          <p:nvPr/>
        </p:nvSpPr>
        <p:spPr>
          <a:xfrm>
            <a:off x="5014506" y="1785942"/>
            <a:ext cx="1297440" cy="402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개인정보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4294F54-C61F-43EC-A84E-58C362D47258}"/>
              </a:ext>
            </a:extLst>
          </p:cNvPr>
          <p:cNvCxnSpPr>
            <a:cxnSpLocks/>
            <a:stCxn id="30" idx="3"/>
            <a:endCxn id="30" idx="3"/>
          </p:cNvCxnSpPr>
          <p:nvPr/>
        </p:nvCxnSpPr>
        <p:spPr>
          <a:xfrm>
            <a:off x="7817125" y="26730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DC33D8FD-327C-435C-B0B4-10A88B1F2B4D}"/>
              </a:ext>
            </a:extLst>
          </p:cNvPr>
          <p:cNvCxnSpPr>
            <a:cxnSpLocks/>
            <a:stCxn id="66" idx="0"/>
            <a:endCxn id="86" idx="2"/>
          </p:cNvCxnSpPr>
          <p:nvPr/>
        </p:nvCxnSpPr>
        <p:spPr>
          <a:xfrm flipV="1">
            <a:off x="5662849" y="2188758"/>
            <a:ext cx="377" cy="281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B7DA4FB8-4749-407D-ADF4-D22CC925626B}"/>
              </a:ext>
            </a:extLst>
          </p:cNvPr>
          <p:cNvCxnSpPr>
            <a:cxnSpLocks/>
            <a:stCxn id="84" idx="2"/>
            <a:endCxn id="64" idx="0"/>
          </p:cNvCxnSpPr>
          <p:nvPr/>
        </p:nvCxnSpPr>
        <p:spPr>
          <a:xfrm>
            <a:off x="2255992" y="2173731"/>
            <a:ext cx="0" cy="286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0E60E7A2-D723-400E-9CA0-939D4216FAD0}"/>
              </a:ext>
            </a:extLst>
          </p:cNvPr>
          <p:cNvGrpSpPr/>
          <p:nvPr/>
        </p:nvGrpSpPr>
        <p:grpSpPr>
          <a:xfrm>
            <a:off x="5247944" y="4946733"/>
            <a:ext cx="826688" cy="402816"/>
            <a:chOff x="4781301" y="410356"/>
            <a:chExt cx="1198763" cy="907820"/>
          </a:xfrm>
        </p:grpSpPr>
        <p:sp>
          <p:nvSpPr>
            <p:cNvPr id="218" name="원통형 217">
              <a:extLst>
                <a:ext uri="{FF2B5EF4-FFF2-40B4-BE49-F238E27FC236}">
                  <a16:creationId xmlns:a16="http://schemas.microsoft.com/office/drawing/2014/main" id="{DC64C34B-CE0C-4E6E-AF74-CB933A01C62A}"/>
                </a:ext>
              </a:extLst>
            </p:cNvPr>
            <p:cNvSpPr/>
            <p:nvPr/>
          </p:nvSpPr>
          <p:spPr>
            <a:xfrm rot="16200000">
              <a:off x="4926773" y="264884"/>
              <a:ext cx="907820" cy="1198763"/>
            </a:xfrm>
            <a:prstGeom prst="can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0E4B9D9B-65DE-43BF-9A66-6DD9CD07E98A}"/>
                </a:ext>
              </a:extLst>
            </p:cNvPr>
            <p:cNvSpPr txBox="1"/>
            <p:nvPr/>
          </p:nvSpPr>
          <p:spPr>
            <a:xfrm>
              <a:off x="5134903" y="618290"/>
              <a:ext cx="488263" cy="215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/>
                <a:t>DB</a:t>
              </a:r>
              <a:endParaRPr lang="ko-KR" altLang="en-US" sz="1400" dirty="0"/>
            </a:p>
          </p:txBody>
        </p:sp>
      </p:grpSp>
      <p:sp>
        <p:nvSpPr>
          <p:cNvPr id="239" name="다이아몬드 238">
            <a:extLst>
              <a:ext uri="{FF2B5EF4-FFF2-40B4-BE49-F238E27FC236}">
                <a16:creationId xmlns:a16="http://schemas.microsoft.com/office/drawing/2014/main" id="{04B52F8B-87B9-4431-9FED-0E8D72FE3358}"/>
              </a:ext>
            </a:extLst>
          </p:cNvPr>
          <p:cNvSpPr/>
          <p:nvPr/>
        </p:nvSpPr>
        <p:spPr>
          <a:xfrm>
            <a:off x="4861616" y="3080825"/>
            <a:ext cx="1599344" cy="7820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화면전시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그래프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2CD4D3F0-E879-4A0E-9F13-B60AE6B8A1F9}"/>
              </a:ext>
            </a:extLst>
          </p:cNvPr>
          <p:cNvSpPr/>
          <p:nvPr/>
        </p:nvSpPr>
        <p:spPr>
          <a:xfrm>
            <a:off x="4806254" y="5564505"/>
            <a:ext cx="901147" cy="4308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칼로리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영양 정보</a:t>
            </a:r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9B5798F-4CB9-4C7B-8FF2-E256FBC11993}"/>
              </a:ext>
            </a:extLst>
          </p:cNvPr>
          <p:cNvSpPr/>
          <p:nvPr/>
        </p:nvSpPr>
        <p:spPr>
          <a:xfrm>
            <a:off x="3532565" y="784049"/>
            <a:ext cx="901147" cy="4308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</a:t>
            </a:r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CA7EB1DF-0108-4EC2-BD71-F2C88849F953}"/>
              </a:ext>
            </a:extLst>
          </p:cNvPr>
          <p:cNvSpPr/>
          <p:nvPr/>
        </p:nvSpPr>
        <p:spPr>
          <a:xfrm>
            <a:off x="5748658" y="5564505"/>
            <a:ext cx="901147" cy="4308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질환정보</a:t>
            </a:r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E8528C23-5415-4CC6-B0C5-DDBCC3E655C5}"/>
              </a:ext>
            </a:extLst>
          </p:cNvPr>
          <p:cNvCxnSpPr>
            <a:stCxn id="316" idx="4"/>
            <a:endCxn id="316" idx="4"/>
          </p:cNvCxnSpPr>
          <p:nvPr/>
        </p:nvCxnSpPr>
        <p:spPr>
          <a:xfrm>
            <a:off x="3983139" y="12149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>
            <a:extLst>
              <a:ext uri="{FF2B5EF4-FFF2-40B4-BE49-F238E27FC236}">
                <a16:creationId xmlns:a16="http://schemas.microsoft.com/office/drawing/2014/main" id="{D590406B-48FD-4F6C-895D-42E203C88E59}"/>
              </a:ext>
            </a:extLst>
          </p:cNvPr>
          <p:cNvCxnSpPr>
            <a:cxnSpLocks/>
            <a:stCxn id="316" idx="4"/>
          </p:cNvCxnSpPr>
          <p:nvPr/>
        </p:nvCxnSpPr>
        <p:spPr>
          <a:xfrm>
            <a:off x="3983139" y="1214933"/>
            <a:ext cx="0" cy="224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ED4172AC-6FE8-475C-A802-62765CD46B4D}"/>
              </a:ext>
            </a:extLst>
          </p:cNvPr>
          <p:cNvCxnSpPr>
            <a:stCxn id="314" idx="0"/>
            <a:endCxn id="314" idx="0"/>
          </p:cNvCxnSpPr>
          <p:nvPr/>
        </p:nvCxnSpPr>
        <p:spPr>
          <a:xfrm>
            <a:off x="5256828" y="556450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D74A6CDF-DD3B-4D34-9620-4F2512778E34}"/>
              </a:ext>
            </a:extLst>
          </p:cNvPr>
          <p:cNvCxnSpPr>
            <a:cxnSpLocks/>
            <a:stCxn id="314" idx="0"/>
          </p:cNvCxnSpPr>
          <p:nvPr/>
        </p:nvCxnSpPr>
        <p:spPr>
          <a:xfrm flipV="1">
            <a:off x="5256828" y="5356486"/>
            <a:ext cx="409363" cy="208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0F51BE8E-80E6-41BE-AEAF-3B3CABA1A386}"/>
              </a:ext>
            </a:extLst>
          </p:cNvPr>
          <p:cNvCxnSpPr>
            <a:cxnSpLocks/>
            <a:stCxn id="323" idx="0"/>
            <a:endCxn id="218" idx="2"/>
          </p:cNvCxnSpPr>
          <p:nvPr/>
        </p:nvCxnSpPr>
        <p:spPr>
          <a:xfrm flipH="1" flipV="1">
            <a:off x="5661288" y="5349549"/>
            <a:ext cx="537944" cy="214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B918BE9F-EC4D-4DD7-ACFD-6FAC01C81932}"/>
              </a:ext>
            </a:extLst>
          </p:cNvPr>
          <p:cNvGrpSpPr/>
          <p:nvPr/>
        </p:nvGrpSpPr>
        <p:grpSpPr>
          <a:xfrm>
            <a:off x="8330586" y="2868889"/>
            <a:ext cx="1092501" cy="809324"/>
            <a:chOff x="8031275" y="3185434"/>
            <a:chExt cx="1092501" cy="603017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E2D7AA51-F7EE-413C-906A-ED64B89E0FD1}"/>
                </a:ext>
              </a:extLst>
            </p:cNvPr>
            <p:cNvGrpSpPr/>
            <p:nvPr/>
          </p:nvGrpSpPr>
          <p:grpSpPr>
            <a:xfrm>
              <a:off x="8031275" y="3185434"/>
              <a:ext cx="1092501" cy="603017"/>
              <a:chOff x="9665063" y="2543514"/>
              <a:chExt cx="907820" cy="1206034"/>
            </a:xfrm>
          </p:grpSpPr>
          <p:sp>
            <p:nvSpPr>
              <p:cNvPr id="145" name="원통형 144">
                <a:extLst>
                  <a:ext uri="{FF2B5EF4-FFF2-40B4-BE49-F238E27FC236}">
                    <a16:creationId xmlns:a16="http://schemas.microsoft.com/office/drawing/2014/main" id="{77F26C25-2D91-4F73-AD21-C50CA0CBAC08}"/>
                  </a:ext>
                </a:extLst>
              </p:cNvPr>
              <p:cNvSpPr/>
              <p:nvPr/>
            </p:nvSpPr>
            <p:spPr>
              <a:xfrm>
                <a:off x="9665063" y="2550785"/>
                <a:ext cx="907820" cy="1198763"/>
              </a:xfrm>
              <a:prstGeom prst="ca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09FC645-9445-4A95-91DA-D6E418AB6275}"/>
                  </a:ext>
                </a:extLst>
              </p:cNvPr>
              <p:cNvSpPr txBox="1"/>
              <p:nvPr/>
            </p:nvSpPr>
            <p:spPr>
              <a:xfrm>
                <a:off x="9882647" y="2543514"/>
                <a:ext cx="488263" cy="4308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400" dirty="0"/>
                  <a:t>API</a:t>
                </a:r>
              </a:p>
            </p:txBody>
          </p:sp>
        </p:grp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8615465A-833A-4413-8A85-BB075C0FAD8D}"/>
                </a:ext>
              </a:extLst>
            </p:cNvPr>
            <p:cNvSpPr/>
            <p:nvPr/>
          </p:nvSpPr>
          <p:spPr>
            <a:xfrm>
              <a:off x="8121624" y="3429000"/>
              <a:ext cx="901147" cy="2407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음식인식 모델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계산</a:t>
              </a:r>
            </a:p>
          </p:txBody>
        </p:sp>
      </p:grpSp>
      <p:cxnSp>
        <p:nvCxnSpPr>
          <p:cNvPr id="358" name="직선 화살표 연결선 357">
            <a:extLst>
              <a:ext uri="{FF2B5EF4-FFF2-40B4-BE49-F238E27FC236}">
                <a16:creationId xmlns:a16="http://schemas.microsoft.com/office/drawing/2014/main" id="{C66FE8A5-7E3F-47CD-B793-B55C5E5E494C}"/>
              </a:ext>
            </a:extLst>
          </p:cNvPr>
          <p:cNvCxnSpPr>
            <a:cxnSpLocks/>
            <a:stCxn id="239" idx="0"/>
            <a:endCxn id="66" idx="2"/>
          </p:cNvCxnSpPr>
          <p:nvPr/>
        </p:nvCxnSpPr>
        <p:spPr>
          <a:xfrm flipV="1">
            <a:off x="5661288" y="2873548"/>
            <a:ext cx="1561" cy="2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직선 화살표 연결선 454">
            <a:extLst>
              <a:ext uri="{FF2B5EF4-FFF2-40B4-BE49-F238E27FC236}">
                <a16:creationId xmlns:a16="http://schemas.microsoft.com/office/drawing/2014/main" id="{1A36AEDD-FE94-4EF7-8C0D-E7FEB5247726}"/>
              </a:ext>
            </a:extLst>
          </p:cNvPr>
          <p:cNvCxnSpPr>
            <a:cxnSpLocks/>
            <a:stCxn id="66" idx="3"/>
            <a:endCxn id="30" idx="1"/>
          </p:cNvCxnSpPr>
          <p:nvPr/>
        </p:nvCxnSpPr>
        <p:spPr>
          <a:xfrm>
            <a:off x="6311569" y="2672140"/>
            <a:ext cx="422266" cy="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타원 480">
            <a:extLst>
              <a:ext uri="{FF2B5EF4-FFF2-40B4-BE49-F238E27FC236}">
                <a16:creationId xmlns:a16="http://schemas.microsoft.com/office/drawing/2014/main" id="{1671A63D-6CCC-469C-B8DE-EA25C2A28885}"/>
              </a:ext>
            </a:extLst>
          </p:cNvPr>
          <p:cNvSpPr/>
          <p:nvPr/>
        </p:nvSpPr>
        <p:spPr>
          <a:xfrm>
            <a:off x="8437160" y="1443419"/>
            <a:ext cx="901147" cy="43088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음식정보</a:t>
            </a:r>
          </a:p>
        </p:txBody>
      </p: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1368EAA8-1386-4415-B65A-274F1E5F4A84}"/>
              </a:ext>
            </a:extLst>
          </p:cNvPr>
          <p:cNvCxnSpPr>
            <a:cxnSpLocks/>
            <a:stCxn id="481" idx="4"/>
            <a:endCxn id="74" idx="4"/>
          </p:cNvCxnSpPr>
          <p:nvPr/>
        </p:nvCxnSpPr>
        <p:spPr>
          <a:xfrm flipH="1">
            <a:off x="8887367" y="1874303"/>
            <a:ext cx="367" cy="23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54968FBF-BF3F-40F6-8244-AEEE001EDDBA}"/>
              </a:ext>
            </a:extLst>
          </p:cNvPr>
          <p:cNvCxnSpPr>
            <a:cxnSpLocks/>
            <a:stCxn id="74" idx="2"/>
            <a:endCxn id="146" idx="0"/>
          </p:cNvCxnSpPr>
          <p:nvPr/>
        </p:nvCxnSpPr>
        <p:spPr>
          <a:xfrm flipH="1">
            <a:off x="8886230" y="2509125"/>
            <a:ext cx="1137" cy="359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BE0E3C25-B973-4F80-8A1F-7641F1CDE103}"/>
              </a:ext>
            </a:extLst>
          </p:cNvPr>
          <p:cNvGrpSpPr/>
          <p:nvPr/>
        </p:nvGrpSpPr>
        <p:grpSpPr>
          <a:xfrm>
            <a:off x="3439500" y="2042959"/>
            <a:ext cx="1092501" cy="724304"/>
            <a:chOff x="3439500" y="2042959"/>
            <a:chExt cx="1092501" cy="724304"/>
          </a:xfrm>
        </p:grpSpPr>
        <p:sp>
          <p:nvSpPr>
            <p:cNvPr id="56" name="원통형 55">
              <a:extLst>
                <a:ext uri="{FF2B5EF4-FFF2-40B4-BE49-F238E27FC236}">
                  <a16:creationId xmlns:a16="http://schemas.microsoft.com/office/drawing/2014/main" id="{083C8C1C-B6E8-4641-9EF2-7AD1616ABF82}"/>
                </a:ext>
              </a:extLst>
            </p:cNvPr>
            <p:cNvSpPr/>
            <p:nvPr/>
          </p:nvSpPr>
          <p:spPr>
            <a:xfrm>
              <a:off x="3439500" y="2069032"/>
              <a:ext cx="1092501" cy="698231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AEB3AC5-CF0A-4F74-9DFB-1D3359381D66}"/>
                </a:ext>
              </a:extLst>
            </p:cNvPr>
            <p:cNvSpPr txBox="1"/>
            <p:nvPr/>
          </p:nvSpPr>
          <p:spPr>
            <a:xfrm>
              <a:off x="3694592" y="2042959"/>
              <a:ext cx="5875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/>
                <a:t>API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16190AF-DAAC-49FA-8104-10BC34D37DCD}"/>
                </a:ext>
              </a:extLst>
            </p:cNvPr>
            <p:cNvSpPr/>
            <p:nvPr/>
          </p:nvSpPr>
          <p:spPr>
            <a:xfrm>
              <a:off x="3529849" y="2363108"/>
              <a:ext cx="901147" cy="2407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회원관리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2FAD090-A29A-4757-82C8-9E907164DFCE}"/>
              </a:ext>
            </a:extLst>
          </p:cNvPr>
          <p:cNvGrpSpPr/>
          <p:nvPr/>
        </p:nvGrpSpPr>
        <p:grpSpPr>
          <a:xfrm>
            <a:off x="3578192" y="1444409"/>
            <a:ext cx="826688" cy="402816"/>
            <a:chOff x="4781301" y="410356"/>
            <a:chExt cx="1198763" cy="90782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9" name="원통형 68">
              <a:extLst>
                <a:ext uri="{FF2B5EF4-FFF2-40B4-BE49-F238E27FC236}">
                  <a16:creationId xmlns:a16="http://schemas.microsoft.com/office/drawing/2014/main" id="{82CD297D-1304-4773-8FD6-036173209EBC}"/>
                </a:ext>
              </a:extLst>
            </p:cNvPr>
            <p:cNvSpPr/>
            <p:nvPr/>
          </p:nvSpPr>
          <p:spPr>
            <a:xfrm rot="16200000">
              <a:off x="4926773" y="264884"/>
              <a:ext cx="907820" cy="11987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9180EDA-33F0-458E-AF5D-3DA4C58546FE}"/>
                </a:ext>
              </a:extLst>
            </p:cNvPr>
            <p:cNvSpPr txBox="1"/>
            <p:nvPr/>
          </p:nvSpPr>
          <p:spPr>
            <a:xfrm>
              <a:off x="5134903" y="618290"/>
              <a:ext cx="488263" cy="21544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/>
                <a:t>DB</a:t>
              </a:r>
              <a:endParaRPr lang="ko-KR" altLang="en-US" sz="1400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D278B1-6458-474B-8DF2-278E1ED48D62}"/>
              </a:ext>
            </a:extLst>
          </p:cNvPr>
          <p:cNvGrpSpPr/>
          <p:nvPr/>
        </p:nvGrpSpPr>
        <p:grpSpPr>
          <a:xfrm>
            <a:off x="8474023" y="2106309"/>
            <a:ext cx="826688" cy="402816"/>
            <a:chOff x="4781301" y="410356"/>
            <a:chExt cx="1198763" cy="90782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4" name="원통형 73">
              <a:extLst>
                <a:ext uri="{FF2B5EF4-FFF2-40B4-BE49-F238E27FC236}">
                  <a16:creationId xmlns:a16="http://schemas.microsoft.com/office/drawing/2014/main" id="{B6A805BF-227E-4BB4-A4B3-DD454ED02F9E}"/>
                </a:ext>
              </a:extLst>
            </p:cNvPr>
            <p:cNvSpPr/>
            <p:nvPr/>
          </p:nvSpPr>
          <p:spPr>
            <a:xfrm rot="16200000">
              <a:off x="4926773" y="264884"/>
              <a:ext cx="907820" cy="1198763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6346AB-B659-4E79-AE31-6059DB850295}"/>
                </a:ext>
              </a:extLst>
            </p:cNvPr>
            <p:cNvSpPr txBox="1"/>
            <p:nvPr/>
          </p:nvSpPr>
          <p:spPr>
            <a:xfrm>
              <a:off x="5134903" y="618290"/>
              <a:ext cx="488263" cy="21544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/>
                <a:t>DB</a:t>
              </a:r>
              <a:endParaRPr lang="ko-KR" altLang="en-US" sz="1400" dirty="0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C59574D-669F-4CB6-AE9B-E991A20539EE}"/>
              </a:ext>
            </a:extLst>
          </p:cNvPr>
          <p:cNvCxnSpPr>
            <a:cxnSpLocks/>
            <a:stCxn id="30" idx="3"/>
            <a:endCxn id="145" idx="2"/>
          </p:cNvCxnSpPr>
          <p:nvPr/>
        </p:nvCxnSpPr>
        <p:spPr>
          <a:xfrm>
            <a:off x="7817125" y="2673095"/>
            <a:ext cx="513461" cy="6028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45EF876-A038-490C-BF16-0113F30A32C4}"/>
              </a:ext>
            </a:extLst>
          </p:cNvPr>
          <p:cNvCxnSpPr>
            <a:cxnSpLocks/>
            <a:stCxn id="69" idx="2"/>
            <a:endCxn id="57" idx="0"/>
          </p:cNvCxnSpPr>
          <p:nvPr/>
        </p:nvCxnSpPr>
        <p:spPr>
          <a:xfrm flipH="1">
            <a:off x="3988388" y="1847225"/>
            <a:ext cx="3148" cy="195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BE32DFD-FF68-40F7-A604-59727C51186C}"/>
              </a:ext>
            </a:extLst>
          </p:cNvPr>
          <p:cNvCxnSpPr>
            <a:cxnSpLocks/>
            <a:stCxn id="64" idx="2"/>
            <a:endCxn id="56" idx="3"/>
          </p:cNvCxnSpPr>
          <p:nvPr/>
        </p:nvCxnSpPr>
        <p:spPr>
          <a:xfrm rot="5400000" flipH="1" flipV="1">
            <a:off x="3073106" y="1950148"/>
            <a:ext cx="95530" cy="1729759"/>
          </a:xfrm>
          <a:prstGeom prst="bentConnector3">
            <a:avLst>
              <a:gd name="adj1" fmla="val -239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E37FA93-D6E6-4763-8D57-2570B433896E}"/>
              </a:ext>
            </a:extLst>
          </p:cNvPr>
          <p:cNvCxnSpPr>
            <a:cxnSpLocks/>
            <a:stCxn id="84" idx="3"/>
            <a:endCxn id="56" idx="2"/>
          </p:cNvCxnSpPr>
          <p:nvPr/>
        </p:nvCxnSpPr>
        <p:spPr>
          <a:xfrm>
            <a:off x="2904712" y="1972323"/>
            <a:ext cx="534788" cy="4458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405B2FD6-C3CC-44CF-8C8F-A6C8F4CAA7A5}"/>
              </a:ext>
            </a:extLst>
          </p:cNvPr>
          <p:cNvCxnSpPr>
            <a:cxnSpLocks/>
            <a:stCxn id="86" idx="1"/>
            <a:endCxn id="56" idx="4"/>
          </p:cNvCxnSpPr>
          <p:nvPr/>
        </p:nvCxnSpPr>
        <p:spPr>
          <a:xfrm rot="10800000" flipV="1">
            <a:off x="4532002" y="1987350"/>
            <a:ext cx="482505" cy="43079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A109440A-4E43-404B-B7C1-19542C2481B8}"/>
              </a:ext>
            </a:extLst>
          </p:cNvPr>
          <p:cNvCxnSpPr>
            <a:cxnSpLocks/>
            <a:stCxn id="56" idx="4"/>
            <a:endCxn id="66" idx="1"/>
          </p:cNvCxnSpPr>
          <p:nvPr/>
        </p:nvCxnSpPr>
        <p:spPr>
          <a:xfrm>
            <a:off x="4532001" y="2418148"/>
            <a:ext cx="482128" cy="2539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31533ED2-CA4D-47E3-A8AB-E525669603E8}"/>
              </a:ext>
            </a:extLst>
          </p:cNvPr>
          <p:cNvCxnSpPr>
            <a:cxnSpLocks/>
            <a:stCxn id="145" idx="3"/>
            <a:endCxn id="174" idx="0"/>
          </p:cNvCxnSpPr>
          <p:nvPr/>
        </p:nvCxnSpPr>
        <p:spPr>
          <a:xfrm flipH="1">
            <a:off x="8874198" y="3678213"/>
            <a:ext cx="2639" cy="30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E607E4D-8B11-4E15-A847-DDA22A87AA60}"/>
              </a:ext>
            </a:extLst>
          </p:cNvPr>
          <p:cNvCxnSpPr>
            <a:cxnSpLocks/>
            <a:stCxn id="174" idx="1"/>
            <a:endCxn id="82" idx="3"/>
          </p:cNvCxnSpPr>
          <p:nvPr/>
        </p:nvCxnSpPr>
        <p:spPr>
          <a:xfrm flipH="1">
            <a:off x="7616737" y="4372997"/>
            <a:ext cx="463194" cy="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B97239E-F2F7-41C2-A4B6-F760A8315BF0}"/>
              </a:ext>
            </a:extLst>
          </p:cNvPr>
          <p:cNvGrpSpPr/>
          <p:nvPr/>
        </p:nvGrpSpPr>
        <p:grpSpPr>
          <a:xfrm>
            <a:off x="5112747" y="4004414"/>
            <a:ext cx="1092501" cy="724304"/>
            <a:chOff x="3439500" y="2042959"/>
            <a:chExt cx="1092501" cy="724304"/>
          </a:xfrm>
        </p:grpSpPr>
        <p:sp>
          <p:nvSpPr>
            <p:cNvPr id="161" name="원통형 160">
              <a:extLst>
                <a:ext uri="{FF2B5EF4-FFF2-40B4-BE49-F238E27FC236}">
                  <a16:creationId xmlns:a16="http://schemas.microsoft.com/office/drawing/2014/main" id="{C9970A32-9902-4B40-BE21-8B34AD6209E9}"/>
                </a:ext>
              </a:extLst>
            </p:cNvPr>
            <p:cNvSpPr/>
            <p:nvPr/>
          </p:nvSpPr>
          <p:spPr>
            <a:xfrm>
              <a:off x="3439500" y="2069032"/>
              <a:ext cx="1092501" cy="698231"/>
            </a:xfrm>
            <a:prstGeom prst="can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E0A0747-5A0A-4173-8788-D07A688BBD7C}"/>
                </a:ext>
              </a:extLst>
            </p:cNvPr>
            <p:cNvSpPr txBox="1"/>
            <p:nvPr/>
          </p:nvSpPr>
          <p:spPr>
            <a:xfrm>
              <a:off x="3694592" y="2042959"/>
              <a:ext cx="58759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/>
                <a:t>API</a:t>
              </a: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4FCB2789-739C-4F16-9713-DC80023463E5}"/>
                </a:ext>
              </a:extLst>
            </p:cNvPr>
            <p:cNvSpPr/>
            <p:nvPr/>
          </p:nvSpPr>
          <p:spPr>
            <a:xfrm>
              <a:off x="3529849" y="2363108"/>
              <a:ext cx="901147" cy="24077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회원관리</a:t>
              </a:r>
            </a:p>
          </p:txBody>
        </p:sp>
      </p:grp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5020B13-7256-4574-A102-69EF95C16E16}"/>
              </a:ext>
            </a:extLst>
          </p:cNvPr>
          <p:cNvCxnSpPr>
            <a:cxnSpLocks/>
            <a:stCxn id="82" idx="1"/>
            <a:endCxn id="161" idx="4"/>
          </p:cNvCxnSpPr>
          <p:nvPr/>
        </p:nvCxnSpPr>
        <p:spPr>
          <a:xfrm flipH="1">
            <a:off x="6205248" y="4379014"/>
            <a:ext cx="414145" cy="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D179B45-6A55-47BC-8761-8B2C57857F79}"/>
              </a:ext>
            </a:extLst>
          </p:cNvPr>
          <p:cNvCxnSpPr>
            <a:cxnSpLocks/>
            <a:stCxn id="239" idx="2"/>
            <a:endCxn id="162" idx="0"/>
          </p:cNvCxnSpPr>
          <p:nvPr/>
        </p:nvCxnSpPr>
        <p:spPr>
          <a:xfrm>
            <a:off x="5661288" y="3862877"/>
            <a:ext cx="347" cy="141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DF905988-4DE6-4590-9F28-DDF00D9FAB24}"/>
              </a:ext>
            </a:extLst>
          </p:cNvPr>
          <p:cNvCxnSpPr>
            <a:cxnSpLocks/>
            <a:stCxn id="161" idx="3"/>
            <a:endCxn id="218" idx="4"/>
          </p:cNvCxnSpPr>
          <p:nvPr/>
        </p:nvCxnSpPr>
        <p:spPr>
          <a:xfrm>
            <a:off x="5658998" y="4728718"/>
            <a:ext cx="2290" cy="218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다이아몬드 173">
            <a:extLst>
              <a:ext uri="{FF2B5EF4-FFF2-40B4-BE49-F238E27FC236}">
                <a16:creationId xmlns:a16="http://schemas.microsoft.com/office/drawing/2014/main" id="{11F25298-F0AB-4AE2-92CF-1511A8DF9293}"/>
              </a:ext>
            </a:extLst>
          </p:cNvPr>
          <p:cNvSpPr/>
          <p:nvPr/>
        </p:nvSpPr>
        <p:spPr>
          <a:xfrm>
            <a:off x="8079931" y="3981971"/>
            <a:ext cx="1588533" cy="7820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칼로리 및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영양 계산</a:t>
            </a:r>
          </a:p>
        </p:txBody>
      </p:sp>
    </p:spTree>
    <p:extLst>
      <p:ext uri="{BB962C8B-B14F-4D97-AF65-F5344CB8AC3E}">
        <p14:creationId xmlns:p14="http://schemas.microsoft.com/office/powerpoint/2010/main" val="256187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57AB048-ED44-4F05-BDFD-8E12DB70EBC9}"/>
              </a:ext>
            </a:extLst>
          </p:cNvPr>
          <p:cNvSpPr/>
          <p:nvPr/>
        </p:nvSpPr>
        <p:spPr>
          <a:xfrm>
            <a:off x="9217549" y="1067457"/>
            <a:ext cx="1825893" cy="5159478"/>
          </a:xfrm>
          <a:prstGeom prst="roundRect">
            <a:avLst>
              <a:gd name="adj" fmla="val 5555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1E66E4A-A658-4B86-B8CD-903F7D59AB31}"/>
              </a:ext>
            </a:extLst>
          </p:cNvPr>
          <p:cNvSpPr/>
          <p:nvPr/>
        </p:nvSpPr>
        <p:spPr>
          <a:xfrm>
            <a:off x="617066" y="1482114"/>
            <a:ext cx="1071596" cy="4263304"/>
          </a:xfrm>
          <a:prstGeom prst="roundRect">
            <a:avLst>
              <a:gd name="adj" fmla="val 55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en-US" altLang="ko-KR" sz="14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(Web /</a:t>
            </a:r>
          </a:p>
          <a:p>
            <a:pPr algn="ctr"/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App)</a:t>
            </a:r>
            <a:endParaRPr lang="ko-KR" altLang="en-US" sz="14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90FFE0A-C2D2-436F-B5B3-20EBF80F3AB0}"/>
              </a:ext>
            </a:extLst>
          </p:cNvPr>
          <p:cNvSpPr/>
          <p:nvPr/>
        </p:nvSpPr>
        <p:spPr>
          <a:xfrm>
            <a:off x="9587628" y="4007086"/>
            <a:ext cx="1071596" cy="1836655"/>
          </a:xfrm>
          <a:prstGeom prst="roundRect">
            <a:avLst>
              <a:gd name="adj" fmla="val 55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ko-KR" altLang="en-US" sz="14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7D635-38CB-4362-8369-07340CD88779}"/>
              </a:ext>
            </a:extLst>
          </p:cNvPr>
          <p:cNvSpPr txBox="1"/>
          <p:nvPr/>
        </p:nvSpPr>
        <p:spPr>
          <a:xfrm>
            <a:off x="9445063" y="700032"/>
            <a:ext cx="13149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백엔드</a:t>
            </a:r>
            <a:endParaRPr lang="ko-KR" altLang="en-US" sz="20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D74BCB1-3EB1-4CA8-BFE8-9266BCF7E326}"/>
              </a:ext>
            </a:extLst>
          </p:cNvPr>
          <p:cNvCxnSpPr>
            <a:cxnSpLocks/>
          </p:cNvCxnSpPr>
          <p:nvPr/>
        </p:nvCxnSpPr>
        <p:spPr>
          <a:xfrm>
            <a:off x="1756843" y="1798592"/>
            <a:ext cx="2402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E7647D3-44EA-4AA9-B2E5-C2DDDFA18254}"/>
              </a:ext>
            </a:extLst>
          </p:cNvPr>
          <p:cNvCxnSpPr>
            <a:cxnSpLocks/>
          </p:cNvCxnSpPr>
          <p:nvPr/>
        </p:nvCxnSpPr>
        <p:spPr>
          <a:xfrm flipH="1">
            <a:off x="1698477" y="2072076"/>
            <a:ext cx="2461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19C10C1-3095-49B3-B5FA-9206F79DDA50}"/>
              </a:ext>
            </a:extLst>
          </p:cNvPr>
          <p:cNvSpPr/>
          <p:nvPr/>
        </p:nvSpPr>
        <p:spPr>
          <a:xfrm>
            <a:off x="4625589" y="1385750"/>
            <a:ext cx="1890113" cy="4359668"/>
          </a:xfrm>
          <a:prstGeom prst="roundRect">
            <a:avLst>
              <a:gd name="adj" fmla="val 55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 </a:t>
            </a:r>
            <a:r>
              <a:rPr lang="en-US" altLang="ko-KR" sz="2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lang="en-US" altLang="ko-KR" sz="2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</a:t>
            </a:r>
          </a:p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D0D8D4C-0173-43D2-BA2D-A43A07891D00}"/>
              </a:ext>
            </a:extLst>
          </p:cNvPr>
          <p:cNvSpPr/>
          <p:nvPr/>
        </p:nvSpPr>
        <p:spPr>
          <a:xfrm>
            <a:off x="9587628" y="1482114"/>
            <a:ext cx="1071596" cy="954105"/>
          </a:xfrm>
          <a:prstGeom prst="roundRect">
            <a:avLst>
              <a:gd name="adj" fmla="val 55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 API</a:t>
            </a:r>
            <a:endParaRPr lang="ko-KR" altLang="en-US" sz="14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12D262-F155-427F-B51E-7FA5F3E793FF}"/>
              </a:ext>
            </a:extLst>
          </p:cNvPr>
          <p:cNvSpPr txBox="1"/>
          <p:nvPr/>
        </p:nvSpPr>
        <p:spPr>
          <a:xfrm>
            <a:off x="5094359" y="1221925"/>
            <a:ext cx="835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endParaRPr lang="ko-KR" altLang="en-US" sz="14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24A32E-898A-48C2-BE3F-AB58B5C3DB4E}"/>
              </a:ext>
            </a:extLst>
          </p:cNvPr>
          <p:cNvSpPr txBox="1"/>
          <p:nvPr/>
        </p:nvSpPr>
        <p:spPr>
          <a:xfrm>
            <a:off x="1689725" y="2025522"/>
            <a:ext cx="2379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음식정보</a:t>
            </a:r>
            <a:endParaRPr lang="en-US" altLang="ko-KR" sz="140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계산된 칼로리</a:t>
            </a: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영양성분</a:t>
            </a:r>
            <a:endParaRPr lang="en-US" altLang="ko-KR" sz="140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경고메시지 </a:t>
            </a:r>
            <a:r>
              <a:rPr lang="en-US" altLang="ko-KR" sz="14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</a:t>
            </a:r>
            <a:r>
              <a:rPr lang="ko-KR" altLang="en-US" sz="14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당섭취 과다</a:t>
            </a:r>
            <a:endParaRPr lang="en-US" altLang="ko-KR" sz="1400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9149CB-4A77-4A79-9F7F-9257F12A0EFB}"/>
              </a:ext>
            </a:extLst>
          </p:cNvPr>
          <p:cNvSpPr txBox="1"/>
          <p:nvPr/>
        </p:nvSpPr>
        <p:spPr>
          <a:xfrm>
            <a:off x="4600395" y="1649061"/>
            <a:ext cx="2019866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en-US" altLang="ko-KR" sz="140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5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사이즈변경</a:t>
            </a:r>
            <a:r>
              <a:rPr lang="en-US" altLang="ko-KR" sz="105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640 * x)</a:t>
            </a:r>
            <a:endParaRPr lang="ko-KR" altLang="en-US" sz="105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56F0ABF-46E7-497D-8821-AC17F0E94A22}"/>
              </a:ext>
            </a:extLst>
          </p:cNvPr>
          <p:cNvCxnSpPr>
            <a:cxnSpLocks/>
          </p:cNvCxnSpPr>
          <p:nvPr/>
        </p:nvCxnSpPr>
        <p:spPr>
          <a:xfrm flipV="1">
            <a:off x="6716332" y="1759682"/>
            <a:ext cx="2742294" cy="5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Five quick and easy post-workout meals | KUTV">
            <a:extLst>
              <a:ext uri="{FF2B5EF4-FFF2-40B4-BE49-F238E27FC236}">
                <a16:creationId xmlns:a16="http://schemas.microsoft.com/office/drawing/2014/main" id="{13FB2306-C7E6-4C94-9160-AB2D80A28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10" y="1547321"/>
            <a:ext cx="774975" cy="4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F43A045-A85B-4215-88DD-AE22B9ACA0A3}"/>
              </a:ext>
            </a:extLst>
          </p:cNvPr>
          <p:cNvSpPr txBox="1"/>
          <p:nvPr/>
        </p:nvSpPr>
        <p:spPr>
          <a:xfrm>
            <a:off x="1651063" y="1225540"/>
            <a:ext cx="2019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02EF30-B9F7-413D-B44D-FF5F6129A368}"/>
              </a:ext>
            </a:extLst>
          </p:cNvPr>
          <p:cNvSpPr txBox="1"/>
          <p:nvPr/>
        </p:nvSpPr>
        <p:spPr>
          <a:xfrm>
            <a:off x="9244427" y="2073765"/>
            <a:ext cx="1723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클래스명</a:t>
            </a: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bbox </a:t>
            </a:r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A74FB7-014A-4593-A537-F58A855CA8DA}"/>
              </a:ext>
            </a:extLst>
          </p:cNvPr>
          <p:cNvSpPr txBox="1"/>
          <p:nvPr/>
        </p:nvSpPr>
        <p:spPr>
          <a:xfrm>
            <a:off x="9705915" y="1269605"/>
            <a:ext cx="835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endParaRPr lang="ko-KR" altLang="en-US" sz="14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59F6E-6A20-4A46-9AAC-43897EC90B35}"/>
              </a:ext>
            </a:extLst>
          </p:cNvPr>
          <p:cNvSpPr txBox="1"/>
          <p:nvPr/>
        </p:nvSpPr>
        <p:spPr>
          <a:xfrm>
            <a:off x="9749085" y="3762440"/>
            <a:ext cx="835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MySQL</a:t>
            </a:r>
            <a:endParaRPr lang="ko-KR" altLang="en-US" sz="14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E5DDB7D-83EE-4B59-9A93-FF287F7BC120}"/>
              </a:ext>
            </a:extLst>
          </p:cNvPr>
          <p:cNvCxnSpPr>
            <a:cxnSpLocks/>
          </p:cNvCxnSpPr>
          <p:nvPr/>
        </p:nvCxnSpPr>
        <p:spPr>
          <a:xfrm>
            <a:off x="1720977" y="5136149"/>
            <a:ext cx="2402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D660539-E9B6-47EF-AFB8-3A394471F2C0}"/>
              </a:ext>
            </a:extLst>
          </p:cNvPr>
          <p:cNvCxnSpPr>
            <a:cxnSpLocks/>
          </p:cNvCxnSpPr>
          <p:nvPr/>
        </p:nvCxnSpPr>
        <p:spPr>
          <a:xfrm flipH="1">
            <a:off x="1662611" y="5409633"/>
            <a:ext cx="2461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BD6740-F1F9-42F8-9550-C5C2A26679E4}"/>
              </a:ext>
            </a:extLst>
          </p:cNvPr>
          <p:cNvSpPr txBox="1"/>
          <p:nvPr/>
        </p:nvSpPr>
        <p:spPr>
          <a:xfrm>
            <a:off x="1653859" y="5437641"/>
            <a:ext cx="237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출력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E0EB91-07AF-4A49-B21D-C1BB31C58BD2}"/>
              </a:ext>
            </a:extLst>
          </p:cNvPr>
          <p:cNvSpPr txBox="1"/>
          <p:nvPr/>
        </p:nvSpPr>
        <p:spPr>
          <a:xfrm>
            <a:off x="1789888" y="4805095"/>
            <a:ext cx="2019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요청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A5C0922-0868-4405-BD6F-D6AA49E3DC6B}"/>
              </a:ext>
            </a:extLst>
          </p:cNvPr>
          <p:cNvCxnSpPr>
            <a:cxnSpLocks/>
          </p:cNvCxnSpPr>
          <p:nvPr/>
        </p:nvCxnSpPr>
        <p:spPr>
          <a:xfrm>
            <a:off x="6716332" y="5049124"/>
            <a:ext cx="2708589" cy="23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FE460B9-EE42-4EAD-A43B-BC74D0E4FD1D}"/>
              </a:ext>
            </a:extLst>
          </p:cNvPr>
          <p:cNvCxnSpPr>
            <a:cxnSpLocks/>
          </p:cNvCxnSpPr>
          <p:nvPr/>
        </p:nvCxnSpPr>
        <p:spPr>
          <a:xfrm flipH="1">
            <a:off x="6963839" y="5345885"/>
            <a:ext cx="2461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4866D6-B79C-49FC-A94E-DA4FE662D3DE}"/>
              </a:ext>
            </a:extLst>
          </p:cNvPr>
          <p:cNvSpPr txBox="1"/>
          <p:nvPr/>
        </p:nvSpPr>
        <p:spPr>
          <a:xfrm>
            <a:off x="6955087" y="5299331"/>
            <a:ext cx="237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칼로리</a:t>
            </a: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체중</a:t>
            </a: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몸무게 등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9C9800-D3A9-4986-A184-EB35D1A651F5}"/>
              </a:ext>
            </a:extLst>
          </p:cNvPr>
          <p:cNvSpPr txBox="1"/>
          <p:nvPr/>
        </p:nvSpPr>
        <p:spPr>
          <a:xfrm>
            <a:off x="7091116" y="4741347"/>
            <a:ext cx="2019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요청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BE1869-8DD2-4E89-A84A-B6D4CBD5B993}"/>
              </a:ext>
            </a:extLst>
          </p:cNvPr>
          <p:cNvSpPr txBox="1"/>
          <p:nvPr/>
        </p:nvSpPr>
        <p:spPr>
          <a:xfrm>
            <a:off x="4681598" y="5123075"/>
            <a:ext cx="1772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 이미지 생성</a:t>
            </a:r>
            <a:endParaRPr lang="en-US" altLang="ko-KR" sz="140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프론트에서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E13763-4597-4812-95D9-97D4660E386F}"/>
              </a:ext>
            </a:extLst>
          </p:cNvPr>
          <p:cNvSpPr txBox="1"/>
          <p:nvPr/>
        </p:nvSpPr>
        <p:spPr>
          <a:xfrm>
            <a:off x="7247590" y="1436994"/>
            <a:ext cx="1686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전처리된 이미지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B538949-E8E3-480B-B514-6BF1A85611A5}"/>
              </a:ext>
            </a:extLst>
          </p:cNvPr>
          <p:cNvCxnSpPr>
            <a:cxnSpLocks/>
          </p:cNvCxnSpPr>
          <p:nvPr/>
        </p:nvCxnSpPr>
        <p:spPr>
          <a:xfrm>
            <a:off x="1727660" y="4430787"/>
            <a:ext cx="2402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D5EFFF8-6666-4F56-BC1E-EC32E6F28EEC}"/>
              </a:ext>
            </a:extLst>
          </p:cNvPr>
          <p:cNvSpPr txBox="1"/>
          <p:nvPr/>
        </p:nvSpPr>
        <p:spPr>
          <a:xfrm>
            <a:off x="1790613" y="3829295"/>
            <a:ext cx="201986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입력</a:t>
            </a:r>
            <a:endParaRPr lang="en-US" altLang="ko-KR" sz="140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0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10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목표칼로리 설정</a:t>
            </a:r>
            <a:r>
              <a:rPr lang="en-US" altLang="ko-KR" sz="10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10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섭취음식 확정시 등</a:t>
            </a:r>
            <a:r>
              <a:rPr lang="en-US" altLang="ko-KR" sz="10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0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728FFA3-B490-41B8-B225-ACD0EF3DD109}"/>
              </a:ext>
            </a:extLst>
          </p:cNvPr>
          <p:cNvCxnSpPr>
            <a:cxnSpLocks/>
          </p:cNvCxnSpPr>
          <p:nvPr/>
        </p:nvCxnSpPr>
        <p:spPr>
          <a:xfrm>
            <a:off x="6787166" y="4462186"/>
            <a:ext cx="2761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B43900D-A056-4C20-A9C9-3A36791629EF}"/>
              </a:ext>
            </a:extLst>
          </p:cNvPr>
          <p:cNvSpPr txBox="1"/>
          <p:nvPr/>
        </p:nvSpPr>
        <p:spPr>
          <a:xfrm>
            <a:off x="7802954" y="4194244"/>
            <a:ext cx="683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저장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15BFD1-133B-4544-B247-15C578BB480F}"/>
              </a:ext>
            </a:extLst>
          </p:cNvPr>
          <p:cNvSpPr txBox="1"/>
          <p:nvPr/>
        </p:nvSpPr>
        <p:spPr>
          <a:xfrm>
            <a:off x="5150904" y="5710631"/>
            <a:ext cx="835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Flutter</a:t>
            </a:r>
            <a:endParaRPr lang="ko-KR" altLang="en-US" sz="14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B03D04-A705-4433-A249-2F5C341ED7BB}"/>
              </a:ext>
            </a:extLst>
          </p:cNvPr>
          <p:cNvSpPr txBox="1"/>
          <p:nvPr/>
        </p:nvSpPr>
        <p:spPr>
          <a:xfrm>
            <a:off x="9493935" y="1558746"/>
            <a:ext cx="1258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9058E3-240A-4647-82B4-473110D4E01D}"/>
              </a:ext>
            </a:extLst>
          </p:cNvPr>
          <p:cNvSpPr txBox="1"/>
          <p:nvPr/>
        </p:nvSpPr>
        <p:spPr>
          <a:xfrm>
            <a:off x="9766892" y="4314863"/>
            <a:ext cx="153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음식별 영양성분 </a:t>
            </a:r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endParaRPr lang="ko-KR" altLang="en-US" sz="140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C17F067-1D4E-4C83-9C2D-575C3FFBB102}"/>
              </a:ext>
            </a:extLst>
          </p:cNvPr>
          <p:cNvSpPr/>
          <p:nvPr/>
        </p:nvSpPr>
        <p:spPr>
          <a:xfrm>
            <a:off x="6643615" y="2590184"/>
            <a:ext cx="1071596" cy="349435"/>
          </a:xfrm>
          <a:prstGeom prst="roundRect">
            <a:avLst>
              <a:gd name="adj" fmla="val 55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D231C5DD-6E47-4B3C-8441-97FA71E44F62}"/>
              </a:ext>
            </a:extLst>
          </p:cNvPr>
          <p:cNvSpPr/>
          <p:nvPr/>
        </p:nvSpPr>
        <p:spPr>
          <a:xfrm>
            <a:off x="9582816" y="2399156"/>
            <a:ext cx="1071596" cy="327605"/>
          </a:xfrm>
          <a:prstGeom prst="roundRect">
            <a:avLst>
              <a:gd name="adj" fmla="val 55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9610C0-34DA-4386-A80E-2B4A5CC6DADC}"/>
              </a:ext>
            </a:extLst>
          </p:cNvPr>
          <p:cNvSpPr txBox="1"/>
          <p:nvPr/>
        </p:nvSpPr>
        <p:spPr>
          <a:xfrm>
            <a:off x="10199126" y="2414781"/>
            <a:ext cx="153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영양성분 계산</a:t>
            </a:r>
            <a:endParaRPr lang="en-US" altLang="ko-KR" sz="140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출력메시지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1D46ED3-A8F7-4B71-9B23-6485868DD6A8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6707223" y="2191615"/>
            <a:ext cx="2875593" cy="37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4F706C4-17DF-4FE0-B861-A370C7E04B01}"/>
              </a:ext>
            </a:extLst>
          </p:cNvPr>
          <p:cNvSpPr/>
          <p:nvPr/>
        </p:nvSpPr>
        <p:spPr>
          <a:xfrm>
            <a:off x="6651938" y="3005957"/>
            <a:ext cx="1071596" cy="349435"/>
          </a:xfrm>
          <a:prstGeom prst="roundRect">
            <a:avLst>
              <a:gd name="adj" fmla="val 55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로그아웃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52165E3-7A35-46CC-BE72-41FE2E4BB797}"/>
              </a:ext>
            </a:extLst>
          </p:cNvPr>
          <p:cNvSpPr/>
          <p:nvPr/>
        </p:nvSpPr>
        <p:spPr>
          <a:xfrm>
            <a:off x="6556896" y="3438604"/>
            <a:ext cx="1379126" cy="349435"/>
          </a:xfrm>
          <a:prstGeom prst="roundRect">
            <a:avLst>
              <a:gd name="adj" fmla="val 55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개인정보 입력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1650BCB-4AD3-460F-B648-4A0604EB4E58}"/>
              </a:ext>
            </a:extLst>
          </p:cNvPr>
          <p:cNvSpPr/>
          <p:nvPr/>
        </p:nvSpPr>
        <p:spPr>
          <a:xfrm>
            <a:off x="8425684" y="3181052"/>
            <a:ext cx="1379126" cy="475633"/>
          </a:xfrm>
          <a:prstGeom prst="roundRect">
            <a:avLst>
              <a:gd name="adj" fmla="val 55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몸무게 시각화</a:t>
            </a:r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조휘</a:t>
            </a:r>
          </a:p>
        </p:txBody>
      </p:sp>
    </p:spTree>
    <p:extLst>
      <p:ext uri="{BB962C8B-B14F-4D97-AF65-F5344CB8AC3E}">
        <p14:creationId xmlns:p14="http://schemas.microsoft.com/office/powerpoint/2010/main" val="1709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D17FA2-E2FB-4E1B-BB18-A6483B346259}"/>
              </a:ext>
            </a:extLst>
          </p:cNvPr>
          <p:cNvSpPr/>
          <p:nvPr/>
        </p:nvSpPr>
        <p:spPr>
          <a:xfrm>
            <a:off x="4651798" y="3870553"/>
            <a:ext cx="2666022" cy="523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Email </a:t>
            </a:r>
            <a:r>
              <a:rPr lang="ko-KR" altLang="en-US" sz="1400" dirty="0"/>
              <a:t>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292FCB-F8F1-48D1-A85A-99ABFDB13A26}"/>
              </a:ext>
            </a:extLst>
          </p:cNvPr>
          <p:cNvSpPr/>
          <p:nvPr/>
        </p:nvSpPr>
        <p:spPr>
          <a:xfrm>
            <a:off x="4651798" y="4614804"/>
            <a:ext cx="2666022" cy="523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PW </a:t>
            </a:r>
            <a:r>
              <a:rPr lang="ko-KR" altLang="en-US" sz="1400" dirty="0"/>
              <a:t>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7F2617-7EFC-46C9-A55D-EC6F9D684106}"/>
              </a:ext>
            </a:extLst>
          </p:cNvPr>
          <p:cNvSpPr/>
          <p:nvPr/>
        </p:nvSpPr>
        <p:spPr>
          <a:xfrm>
            <a:off x="6175144" y="5353368"/>
            <a:ext cx="1142676" cy="470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D0973-EB8E-4FD5-A2CC-F36423CF64FC}"/>
              </a:ext>
            </a:extLst>
          </p:cNvPr>
          <p:cNvSpPr/>
          <p:nvPr/>
        </p:nvSpPr>
        <p:spPr>
          <a:xfrm>
            <a:off x="4651798" y="5359055"/>
            <a:ext cx="1142676" cy="470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41E0B6-FBBA-4EA2-9252-7C929DD2EC61}"/>
              </a:ext>
            </a:extLst>
          </p:cNvPr>
          <p:cNvSpPr/>
          <p:nvPr/>
        </p:nvSpPr>
        <p:spPr>
          <a:xfrm>
            <a:off x="3681151" y="612218"/>
            <a:ext cx="4607316" cy="2637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47762-B165-4830-963A-816AC5F7D38D}"/>
              </a:ext>
            </a:extLst>
          </p:cNvPr>
          <p:cNvSpPr/>
          <p:nvPr/>
        </p:nvSpPr>
        <p:spPr>
          <a:xfrm>
            <a:off x="354511" y="216877"/>
            <a:ext cx="1066145" cy="43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BAPPU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8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D17FA2-E2FB-4E1B-BB18-A6483B346259}"/>
              </a:ext>
            </a:extLst>
          </p:cNvPr>
          <p:cNvSpPr/>
          <p:nvPr/>
        </p:nvSpPr>
        <p:spPr>
          <a:xfrm>
            <a:off x="3983234" y="1903687"/>
            <a:ext cx="1395800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Email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47762-B165-4830-963A-816AC5F7D38D}"/>
              </a:ext>
            </a:extLst>
          </p:cNvPr>
          <p:cNvSpPr/>
          <p:nvPr/>
        </p:nvSpPr>
        <p:spPr>
          <a:xfrm>
            <a:off x="354511" y="216877"/>
            <a:ext cx="1470365" cy="43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EB24A3-EBAF-4C47-A458-735262192674}"/>
              </a:ext>
            </a:extLst>
          </p:cNvPr>
          <p:cNvSpPr/>
          <p:nvPr/>
        </p:nvSpPr>
        <p:spPr>
          <a:xfrm>
            <a:off x="5859939" y="1885702"/>
            <a:ext cx="2769362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23CD0F-09CB-4EAC-8A50-1F493F8BA81C}"/>
              </a:ext>
            </a:extLst>
          </p:cNvPr>
          <p:cNvSpPr/>
          <p:nvPr/>
        </p:nvSpPr>
        <p:spPr>
          <a:xfrm>
            <a:off x="3983234" y="2491371"/>
            <a:ext cx="1395800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946CF6-E6BB-40C8-8DC4-43922D3D6A27}"/>
              </a:ext>
            </a:extLst>
          </p:cNvPr>
          <p:cNvSpPr/>
          <p:nvPr/>
        </p:nvSpPr>
        <p:spPr>
          <a:xfrm>
            <a:off x="5851922" y="2496457"/>
            <a:ext cx="2769362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C6FB50-3FF1-4500-9EF8-F225225AB49B}"/>
              </a:ext>
            </a:extLst>
          </p:cNvPr>
          <p:cNvSpPr/>
          <p:nvPr/>
        </p:nvSpPr>
        <p:spPr>
          <a:xfrm>
            <a:off x="3983234" y="3666739"/>
            <a:ext cx="1395800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PW2(</a:t>
            </a:r>
            <a:r>
              <a:rPr lang="ko-KR" altLang="en-US" sz="1400" dirty="0"/>
              <a:t>확인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531B23-7C4D-454C-A932-41282DFE6D0C}"/>
              </a:ext>
            </a:extLst>
          </p:cNvPr>
          <p:cNvSpPr/>
          <p:nvPr/>
        </p:nvSpPr>
        <p:spPr>
          <a:xfrm>
            <a:off x="5851922" y="3671824"/>
            <a:ext cx="2769362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입력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E993DC-D262-4D10-917D-DE5E521253C9}"/>
              </a:ext>
            </a:extLst>
          </p:cNvPr>
          <p:cNvSpPr/>
          <p:nvPr/>
        </p:nvSpPr>
        <p:spPr>
          <a:xfrm>
            <a:off x="7192746" y="4714931"/>
            <a:ext cx="1428538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7EB0B9-99D7-41D2-9A30-441CE5054B9B}"/>
              </a:ext>
            </a:extLst>
          </p:cNvPr>
          <p:cNvSpPr/>
          <p:nvPr/>
        </p:nvSpPr>
        <p:spPr>
          <a:xfrm>
            <a:off x="3983234" y="3101419"/>
            <a:ext cx="1395800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PW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1481E-FD36-4237-A3FC-3A82B36C8B0F}"/>
              </a:ext>
            </a:extLst>
          </p:cNvPr>
          <p:cNvSpPr/>
          <p:nvPr/>
        </p:nvSpPr>
        <p:spPr>
          <a:xfrm>
            <a:off x="5859939" y="3084141"/>
            <a:ext cx="2769362" cy="264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44982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47762-B165-4830-963A-816AC5F7D38D}"/>
              </a:ext>
            </a:extLst>
          </p:cNvPr>
          <p:cNvSpPr/>
          <p:nvPr/>
        </p:nvSpPr>
        <p:spPr>
          <a:xfrm>
            <a:off x="354511" y="216877"/>
            <a:ext cx="1470365" cy="43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정보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13552B-EE5A-41D2-8B0F-7D6DC36AA07D}"/>
              </a:ext>
            </a:extLst>
          </p:cNvPr>
          <p:cNvGrpSpPr/>
          <p:nvPr/>
        </p:nvGrpSpPr>
        <p:grpSpPr>
          <a:xfrm>
            <a:off x="4711319" y="917151"/>
            <a:ext cx="2769362" cy="606150"/>
            <a:chOff x="4783113" y="718630"/>
            <a:chExt cx="2769362" cy="60615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D17FA2-E2FB-4E1B-BB18-A6483B346259}"/>
                </a:ext>
              </a:extLst>
            </p:cNvPr>
            <p:cNvSpPr/>
            <p:nvPr/>
          </p:nvSpPr>
          <p:spPr>
            <a:xfrm>
              <a:off x="5469894" y="718630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Email</a:t>
              </a:r>
              <a:endParaRPr lang="ko-KR" altLang="en-US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EB24A3-EBAF-4C47-A458-735262192674}"/>
                </a:ext>
              </a:extLst>
            </p:cNvPr>
            <p:cNvSpPr/>
            <p:nvPr/>
          </p:nvSpPr>
          <p:spPr>
            <a:xfrm>
              <a:off x="4783113" y="1060260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자동인식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FC5780-BE5B-4144-9FB9-B6ECBAA80249}"/>
              </a:ext>
            </a:extLst>
          </p:cNvPr>
          <p:cNvGrpSpPr/>
          <p:nvPr/>
        </p:nvGrpSpPr>
        <p:grpSpPr>
          <a:xfrm>
            <a:off x="4711319" y="1701218"/>
            <a:ext cx="2769362" cy="606150"/>
            <a:chOff x="4826970" y="1475284"/>
            <a:chExt cx="2769362" cy="6061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23CD0F-09CB-4EAC-8A50-1F493F8BA81C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신장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946CF6-E6BB-40C8-8DC4-43922D3D6A27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525E47-E18D-4B03-8F19-7A3C6DB0BD33}"/>
              </a:ext>
            </a:extLst>
          </p:cNvPr>
          <p:cNvSpPr/>
          <p:nvPr/>
        </p:nvSpPr>
        <p:spPr>
          <a:xfrm>
            <a:off x="7068718" y="6191431"/>
            <a:ext cx="1428538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E993DC-D262-4D10-917D-DE5E521253C9}"/>
              </a:ext>
            </a:extLst>
          </p:cNvPr>
          <p:cNvSpPr/>
          <p:nvPr/>
        </p:nvSpPr>
        <p:spPr>
          <a:xfrm>
            <a:off x="5531736" y="6191431"/>
            <a:ext cx="1428538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저장하기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DB6745-6FAD-4BC6-ADBE-4DB76089B91F}"/>
              </a:ext>
            </a:extLst>
          </p:cNvPr>
          <p:cNvGrpSpPr/>
          <p:nvPr/>
        </p:nvGrpSpPr>
        <p:grpSpPr>
          <a:xfrm>
            <a:off x="4711319" y="2485285"/>
            <a:ext cx="2769362" cy="606150"/>
            <a:chOff x="4826970" y="1475284"/>
            <a:chExt cx="2769362" cy="60615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C75146C-87BB-4979-99B0-4530D9D46592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몸무게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611522-37B8-451F-869C-247BF7DD3E4A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8013FDF-8BCB-491A-9B03-CBB8976E8AEB}"/>
              </a:ext>
            </a:extLst>
          </p:cNvPr>
          <p:cNvGrpSpPr/>
          <p:nvPr/>
        </p:nvGrpSpPr>
        <p:grpSpPr>
          <a:xfrm>
            <a:off x="4711319" y="4053419"/>
            <a:ext cx="2769362" cy="606150"/>
            <a:chOff x="4826970" y="1475284"/>
            <a:chExt cx="2769362" cy="6061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D79E207-073B-42F2-A3AF-C151419419A7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음주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DD21D42-5DF6-4FC6-9023-9179D6989778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07048F4-7384-434C-AB12-96946E0064A5}"/>
              </a:ext>
            </a:extLst>
          </p:cNvPr>
          <p:cNvGrpSpPr/>
          <p:nvPr/>
        </p:nvGrpSpPr>
        <p:grpSpPr>
          <a:xfrm>
            <a:off x="4727620" y="3269352"/>
            <a:ext cx="2769362" cy="606150"/>
            <a:chOff x="4826970" y="1475284"/>
            <a:chExt cx="2769362" cy="6061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88DF289-6122-4550-A3F0-D19484C0C3C8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기저질환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EA81FA4-6CB5-4E27-80ED-813A2C4C7435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F7F1AA4-AA87-453F-974F-7D117AA00472}"/>
              </a:ext>
            </a:extLst>
          </p:cNvPr>
          <p:cNvGrpSpPr/>
          <p:nvPr/>
        </p:nvGrpSpPr>
        <p:grpSpPr>
          <a:xfrm>
            <a:off x="4711319" y="4837486"/>
            <a:ext cx="2769362" cy="606150"/>
            <a:chOff x="4826970" y="1475284"/>
            <a:chExt cx="2769362" cy="60615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A9B7EAE-DC9A-4356-9868-AE1D069B5486}"/>
                </a:ext>
              </a:extLst>
            </p:cNvPr>
            <p:cNvSpPr/>
            <p:nvPr/>
          </p:nvSpPr>
          <p:spPr>
            <a:xfrm>
              <a:off x="5530052" y="1475284"/>
              <a:ext cx="1395800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흡연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335EE1F-21A0-4539-94C2-CBF74420AD76}"/>
                </a:ext>
              </a:extLst>
            </p:cNvPr>
            <p:cNvSpPr/>
            <p:nvPr/>
          </p:nvSpPr>
          <p:spPr>
            <a:xfrm>
              <a:off x="4826970" y="1816914"/>
              <a:ext cx="2769362" cy="2645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입력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697316-1B76-479A-A6AE-52CE181BFF0E}"/>
              </a:ext>
            </a:extLst>
          </p:cNvPr>
          <p:cNvSpPr/>
          <p:nvPr/>
        </p:nvSpPr>
        <p:spPr>
          <a:xfrm>
            <a:off x="11092331" y="216877"/>
            <a:ext cx="861043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내정보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70F027-2AD6-4F6D-B456-DE64FA4DA7AF}"/>
              </a:ext>
            </a:extLst>
          </p:cNvPr>
          <p:cNvSpPr/>
          <p:nvPr/>
        </p:nvSpPr>
        <p:spPr>
          <a:xfrm>
            <a:off x="9952286" y="218533"/>
            <a:ext cx="1026529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C6A035-E144-4CEA-8C31-C17104D9059A}"/>
              </a:ext>
            </a:extLst>
          </p:cNvPr>
          <p:cNvSpPr/>
          <p:nvPr/>
        </p:nvSpPr>
        <p:spPr>
          <a:xfrm>
            <a:off x="8812242" y="216877"/>
            <a:ext cx="1026529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Email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492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D17FA2-E2FB-4E1B-BB18-A6483B346259}"/>
              </a:ext>
            </a:extLst>
          </p:cNvPr>
          <p:cNvSpPr/>
          <p:nvPr/>
        </p:nvSpPr>
        <p:spPr>
          <a:xfrm>
            <a:off x="6033834" y="5071485"/>
            <a:ext cx="1287180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업로드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47762-B165-4830-963A-816AC5F7D38D}"/>
              </a:ext>
            </a:extLst>
          </p:cNvPr>
          <p:cNvSpPr/>
          <p:nvPr/>
        </p:nvSpPr>
        <p:spPr>
          <a:xfrm>
            <a:off x="354511" y="216877"/>
            <a:ext cx="1066145" cy="438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메인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497D34-450D-4635-A1F6-450EE1241AF8}"/>
              </a:ext>
            </a:extLst>
          </p:cNvPr>
          <p:cNvSpPr/>
          <p:nvPr/>
        </p:nvSpPr>
        <p:spPr>
          <a:xfrm>
            <a:off x="7513915" y="5071485"/>
            <a:ext cx="992408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취소 버튼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9C4181-3F19-4CA8-937F-2BF714FC5002}"/>
              </a:ext>
            </a:extLst>
          </p:cNvPr>
          <p:cNvGrpSpPr/>
          <p:nvPr/>
        </p:nvGrpSpPr>
        <p:grpSpPr>
          <a:xfrm>
            <a:off x="9335222" y="1006640"/>
            <a:ext cx="2355461" cy="3962402"/>
            <a:chOff x="9335222" y="1006640"/>
            <a:chExt cx="2355461" cy="396240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023C5CE-AF1F-44F4-89C3-C55FC1AC94E8}"/>
                </a:ext>
              </a:extLst>
            </p:cNvPr>
            <p:cNvSpPr/>
            <p:nvPr/>
          </p:nvSpPr>
          <p:spPr>
            <a:xfrm>
              <a:off x="9335222" y="1144596"/>
              <a:ext cx="2355461" cy="3824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3990C9-334D-4875-8861-A57FF5ACA462}"/>
                </a:ext>
              </a:extLst>
            </p:cNvPr>
            <p:cNvSpPr/>
            <p:nvPr/>
          </p:nvSpPr>
          <p:spPr>
            <a:xfrm>
              <a:off x="9569475" y="1006640"/>
              <a:ext cx="1886954" cy="317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일일 섭취량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B45B66-1557-44DA-BFCD-68E5976FB54A}"/>
                </a:ext>
              </a:extLst>
            </p:cNvPr>
            <p:cNvSpPr/>
            <p:nvPr/>
          </p:nvSpPr>
          <p:spPr>
            <a:xfrm>
              <a:off x="9451163" y="1458199"/>
              <a:ext cx="1070451" cy="3372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일일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권장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섭취량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213C3B-0937-416C-8FB9-C97D4CD63C00}"/>
                </a:ext>
              </a:extLst>
            </p:cNvPr>
            <p:cNvSpPr/>
            <p:nvPr/>
          </p:nvSpPr>
          <p:spPr>
            <a:xfrm>
              <a:off x="10546859" y="1452777"/>
              <a:ext cx="1070451" cy="3372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일일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사용자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섭취량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31EB57-71DC-4C05-9E5D-F6234B9DB307}"/>
              </a:ext>
            </a:extLst>
          </p:cNvPr>
          <p:cNvGrpSpPr/>
          <p:nvPr/>
        </p:nvGrpSpPr>
        <p:grpSpPr>
          <a:xfrm>
            <a:off x="574690" y="1006642"/>
            <a:ext cx="2355461" cy="3962400"/>
            <a:chOff x="574690" y="1006642"/>
            <a:chExt cx="2355461" cy="39624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2C5B805-0724-427B-8E92-DA896879BF50}"/>
                </a:ext>
              </a:extLst>
            </p:cNvPr>
            <p:cNvSpPr/>
            <p:nvPr/>
          </p:nvSpPr>
          <p:spPr>
            <a:xfrm>
              <a:off x="574690" y="1144596"/>
              <a:ext cx="2355461" cy="3824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8A6135-C4ED-4A7F-8F68-D8689C1DA772}"/>
                </a:ext>
              </a:extLst>
            </p:cNvPr>
            <p:cNvSpPr/>
            <p:nvPr/>
          </p:nvSpPr>
          <p:spPr>
            <a:xfrm>
              <a:off x="815641" y="1006642"/>
              <a:ext cx="1886954" cy="317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주간 칼로리 그래프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317429-F200-4258-95DC-F97142172932}"/>
                </a:ext>
              </a:extLst>
            </p:cNvPr>
            <p:cNvSpPr/>
            <p:nvPr/>
          </p:nvSpPr>
          <p:spPr>
            <a:xfrm>
              <a:off x="708862" y="1452777"/>
              <a:ext cx="2100512" cy="33724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주간 칼로리 그래프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A5FE07-5532-4723-921A-DB4F24C6E888}"/>
              </a:ext>
            </a:extLst>
          </p:cNvPr>
          <p:cNvSpPr/>
          <p:nvPr/>
        </p:nvSpPr>
        <p:spPr>
          <a:xfrm>
            <a:off x="3206416" y="5438448"/>
            <a:ext cx="5901489" cy="808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EA888C-7A7E-4669-802F-B3B80919256B}"/>
              </a:ext>
            </a:extLst>
          </p:cNvPr>
          <p:cNvSpPr/>
          <p:nvPr/>
        </p:nvSpPr>
        <p:spPr>
          <a:xfrm>
            <a:off x="3257800" y="5502616"/>
            <a:ext cx="1112420" cy="679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날짜</a:t>
            </a:r>
            <a:endParaRPr lang="en-US" altLang="ko-KR" sz="1400" dirty="0"/>
          </a:p>
          <a:p>
            <a:pPr algn="ctr"/>
            <a:r>
              <a:rPr lang="ko-KR" altLang="en-US" sz="1400" dirty="0"/>
              <a:t>선택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788C3-F359-4FCE-B5AC-C9AD238E70A2}"/>
              </a:ext>
            </a:extLst>
          </p:cNvPr>
          <p:cNvSpPr/>
          <p:nvPr/>
        </p:nvSpPr>
        <p:spPr>
          <a:xfrm>
            <a:off x="5077054" y="5516479"/>
            <a:ext cx="3272861" cy="288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아침</a:t>
            </a:r>
            <a:r>
              <a:rPr lang="en-US" altLang="ko-KR" sz="1400" dirty="0"/>
              <a:t>/</a:t>
            </a:r>
            <a:r>
              <a:rPr lang="ko-KR" altLang="en-US" sz="1400" dirty="0"/>
              <a:t>점심</a:t>
            </a:r>
            <a:r>
              <a:rPr lang="en-US" altLang="ko-KR" sz="1400" dirty="0"/>
              <a:t>/</a:t>
            </a:r>
            <a:r>
              <a:rPr lang="ko-KR" altLang="en-US" sz="1400" dirty="0"/>
              <a:t>저녁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98B942-D649-45EE-A7C0-CA422310F40A}"/>
              </a:ext>
            </a:extLst>
          </p:cNvPr>
          <p:cNvSpPr/>
          <p:nvPr/>
        </p:nvSpPr>
        <p:spPr>
          <a:xfrm>
            <a:off x="4544792" y="5885846"/>
            <a:ext cx="4454829" cy="288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인식된 음식 중 섭취한 음식 선택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9E6392-0088-4681-BB46-D322373AD898}"/>
              </a:ext>
            </a:extLst>
          </p:cNvPr>
          <p:cNvSpPr/>
          <p:nvPr/>
        </p:nvSpPr>
        <p:spPr>
          <a:xfrm>
            <a:off x="7820725" y="6279936"/>
            <a:ext cx="1287180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 버튼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C57ADC-DD10-49C4-AFCB-31FF77690206}"/>
              </a:ext>
            </a:extLst>
          </p:cNvPr>
          <p:cNvGrpSpPr/>
          <p:nvPr/>
        </p:nvGrpSpPr>
        <p:grpSpPr>
          <a:xfrm>
            <a:off x="3765473" y="1006641"/>
            <a:ext cx="4734427" cy="3962401"/>
            <a:chOff x="3844089" y="1006641"/>
            <a:chExt cx="4734427" cy="396240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820D8D2-B375-4B42-9F09-E0E9A341608B}"/>
                </a:ext>
              </a:extLst>
            </p:cNvPr>
            <p:cNvSpPr/>
            <p:nvPr/>
          </p:nvSpPr>
          <p:spPr>
            <a:xfrm>
              <a:off x="3844089" y="1144596"/>
              <a:ext cx="4734427" cy="38244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89E867-31C1-488F-B23B-643D9E1C6A9C}"/>
                </a:ext>
              </a:extLst>
            </p:cNvPr>
            <p:cNvSpPr/>
            <p:nvPr/>
          </p:nvSpPr>
          <p:spPr>
            <a:xfrm>
              <a:off x="5072083" y="1006641"/>
              <a:ext cx="1886954" cy="3176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이미지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C8BC313-36FF-4DB4-AE34-53A6A2D68176}"/>
                </a:ext>
              </a:extLst>
            </p:cNvPr>
            <p:cNvSpPr/>
            <p:nvPr/>
          </p:nvSpPr>
          <p:spPr>
            <a:xfrm>
              <a:off x="4717206" y="3635084"/>
              <a:ext cx="1428504" cy="2893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계란말이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974833-B7D9-4C64-9A80-19E58C6DD9F6}"/>
                </a:ext>
              </a:extLst>
            </p:cNvPr>
            <p:cNvSpPr/>
            <p:nvPr/>
          </p:nvSpPr>
          <p:spPr>
            <a:xfrm>
              <a:off x="4581253" y="2385557"/>
              <a:ext cx="1051758" cy="2893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쌀밥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5F57049-4C5D-45FA-9B66-359BCB32F983}"/>
                </a:ext>
              </a:extLst>
            </p:cNvPr>
            <p:cNvSpPr/>
            <p:nvPr/>
          </p:nvSpPr>
          <p:spPr>
            <a:xfrm>
              <a:off x="6814113" y="2767441"/>
              <a:ext cx="1428504" cy="2893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김치찌개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D48953-62D0-4AF9-A71D-94BE6CF086E4}"/>
              </a:ext>
            </a:extLst>
          </p:cNvPr>
          <p:cNvSpPr/>
          <p:nvPr/>
        </p:nvSpPr>
        <p:spPr>
          <a:xfrm>
            <a:off x="11092331" y="216877"/>
            <a:ext cx="861043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내정보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0B7ED7-B2C4-430E-80A8-5B6256A857C3}"/>
              </a:ext>
            </a:extLst>
          </p:cNvPr>
          <p:cNvSpPr/>
          <p:nvPr/>
        </p:nvSpPr>
        <p:spPr>
          <a:xfrm>
            <a:off x="9952286" y="218533"/>
            <a:ext cx="1026529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메인화면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6E07A4-D0C3-4887-AF2A-17856B67701D}"/>
              </a:ext>
            </a:extLst>
          </p:cNvPr>
          <p:cNvSpPr/>
          <p:nvPr/>
        </p:nvSpPr>
        <p:spPr>
          <a:xfrm>
            <a:off x="8812242" y="216877"/>
            <a:ext cx="1026529" cy="26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Email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3941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208</Words>
  <Application>Microsoft Office PowerPoint</Application>
  <PresentationFormat>와이드스크린</PresentationFormat>
  <Paragraphs>124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AA4422</dc:creator>
  <cp:lastModifiedBy>김 장현</cp:lastModifiedBy>
  <cp:revision>16</cp:revision>
  <dcterms:created xsi:type="dcterms:W3CDTF">2022-03-26T07:16:26Z</dcterms:created>
  <dcterms:modified xsi:type="dcterms:W3CDTF">2022-03-31T02:42:13Z</dcterms:modified>
</cp:coreProperties>
</file>