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85" r:id="rId4"/>
    <p:sldId id="264" r:id="rId5"/>
    <p:sldId id="263" r:id="rId6"/>
    <p:sldId id="257" r:id="rId7"/>
    <p:sldId id="262" r:id="rId8"/>
    <p:sldId id="265" r:id="rId9"/>
    <p:sldId id="286" r:id="rId10"/>
    <p:sldId id="267" r:id="rId11"/>
    <p:sldId id="272" r:id="rId12"/>
    <p:sldId id="273" r:id="rId13"/>
    <p:sldId id="275" r:id="rId14"/>
    <p:sldId id="276" r:id="rId15"/>
    <p:sldId id="277" r:id="rId16"/>
    <p:sldId id="280" r:id="rId17"/>
    <p:sldId id="281" r:id="rId18"/>
    <p:sldId id="283" r:id="rId19"/>
    <p:sldId id="284" r:id="rId20"/>
    <p:sldId id="266" r:id="rId21"/>
    <p:sldId id="268" r:id="rId2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14.06.2011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14.06.2011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</a:t>
            </a:r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диспетчеризации </a:t>
            </a:r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5728072" y="2225824"/>
            <a:ext cx="4431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 – программный комплекс, обеспечивающий поведение распределенной системы мониторинга 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366598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728072" y="561020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3856" y="2369840"/>
            <a:ext cx="5734050" cy="235267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1937792"/>
            <a:ext cx="604867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Существует</a:t>
            </a:r>
            <a:r>
              <a:rPr lang="ru-RU" sz="2000" b="1" dirty="0" smtClean="0">
                <a:latin typeface="Calibri" pitchFamily="34" charset="0"/>
              </a:rPr>
              <a:t>  пять состояний </a:t>
            </a:r>
            <a:r>
              <a:rPr lang="ru-RU" sz="2000" dirty="0" smtClean="0">
                <a:latin typeface="Calibri" pitchFamily="34" charset="0"/>
              </a:rPr>
              <a:t>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530080"/>
            <a:ext cx="5832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Переходы между состояниями </a:t>
            </a:r>
            <a:r>
              <a:rPr lang="ru-RU" sz="2000" dirty="0" smtClean="0">
                <a:latin typeface="Calibri" pitchFamily="34" charset="0"/>
              </a:rPr>
              <a:t>осуществляются только при наступлении </a:t>
            </a:r>
            <a:r>
              <a:rPr lang="ru-RU" sz="2000" dirty="0" smtClean="0">
                <a:latin typeface="Calibri" pitchFamily="34" charset="0"/>
              </a:rPr>
              <a:t>определенного события.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27472" y="5682208"/>
            <a:ext cx="9577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Таблица переходов  </a:t>
            </a:r>
            <a:r>
              <a:rPr lang="ru-RU" sz="2000" dirty="0" smtClean="0">
                <a:latin typeface="Calibri" pitchFamily="34" charset="0"/>
              </a:rPr>
              <a:t>между состояниями описана в терминах конечных автоматов.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после стабилизации системы или таймаута, каждый узел выбирает себе лидера из локального еша;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984" y="2225824"/>
            <a:ext cx="4505325" cy="3409950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55464" y="2852841"/>
            <a:ext cx="4680520" cy="268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itchFamily="34" charset="0"/>
              </a:rPr>
              <a:t>Подсистема исполнения реализует: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обработка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развертывание модулей;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937792"/>
            <a:ext cx="5248275" cy="2333625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728072" y="2585864"/>
            <a:ext cx="468052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itchFamily="34" charset="0"/>
              </a:rPr>
              <a:t>Менеджер модулей реализует: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генерацию 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исполнение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выполнение файловых операций;</a:t>
            </a:r>
          </a:p>
          <a:p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847752" y="5034136"/>
            <a:ext cx="684076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Менеджер модулей</a:t>
            </a:r>
            <a:r>
              <a:rPr lang="ru-RU" sz="2000" dirty="0" smtClean="0">
                <a:latin typeface="Calibri" pitchFamily="34" charset="0"/>
              </a:rPr>
              <a:t> - обособленное приложение, </a:t>
            </a:r>
            <a:r>
              <a:rPr lang="en-US" sz="2000" dirty="0" smtClean="0">
                <a:latin typeface="Calibri" pitchFamily="34" charset="0"/>
              </a:rPr>
              <a:t>       </a:t>
            </a:r>
            <a:r>
              <a:rPr lang="ru-RU" sz="2000" dirty="0" smtClean="0">
                <a:latin typeface="Calibri" pitchFamily="34" charset="0"/>
              </a:rPr>
              <a:t>взаимодействующее со службой через </a:t>
            </a:r>
            <a:r>
              <a:rPr lang="en-US" sz="2000" dirty="0" smtClean="0">
                <a:latin typeface="Calibri" pitchFamily="34" charset="0"/>
              </a:rPr>
              <a:t>RPC.</a:t>
            </a:r>
            <a:endParaRPr lang="ru-RU" sz="20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369840"/>
            <a:ext cx="691276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реализованно </a:t>
            </a:r>
            <a:r>
              <a:rPr lang="ru-RU" b="1" dirty="0" smtClean="0">
                <a:latin typeface="Calibri" pitchFamily="34" charset="0"/>
              </a:rPr>
              <a:t>приложение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службы мониторинга;</a:t>
            </a:r>
            <a:endParaRPr lang="ru-RU" sz="12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Проблемы эксплуатации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Аналоги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1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441848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6024" y="2873896"/>
            <a:ext cx="44386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Обзор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840</Words>
  <Application>Microsoft Office PowerPoint</Application>
  <PresentationFormat>Custom</PresentationFormat>
  <Paragraphs>146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Slide 1</vt:lpstr>
      <vt:lpstr>Проблемы эксплуатации</vt:lpstr>
      <vt:lpstr>Аналоги</vt:lpstr>
      <vt:lpstr>Slide 4</vt:lpstr>
      <vt:lpstr>Базовая терминология</vt:lpstr>
      <vt:lpstr>Абстракция модуля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Пути развития проекта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121</cp:revision>
  <dcterms:created xsi:type="dcterms:W3CDTF">2004-05-06T09:28:21Z</dcterms:created>
  <dcterms:modified xsi:type="dcterms:W3CDTF">2011-06-13T20:17:33Z</dcterms:modified>
</cp:coreProperties>
</file>