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5" r:id="rId12"/>
    <p:sldId id="276" r:id="rId13"/>
    <p:sldId id="277" r:id="rId14"/>
    <p:sldId id="280" r:id="rId15"/>
    <p:sldId id="281" r:id="rId16"/>
    <p:sldId id="283" r:id="rId17"/>
    <p:sldId id="287" r:id="rId18"/>
    <p:sldId id="284" r:id="rId19"/>
    <p:sldId id="266" r:id="rId20"/>
    <p:sldId id="268" r:id="rId2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>
        <p:scale>
          <a:sx n="75" d="100"/>
          <a:sy n="75" d="100"/>
        </p:scale>
        <p:origin x="-90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759520" y="2369840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2736" y="2945904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негарантированная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712879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каждый узел системы посылает широковещательные запросы, инкапсулирующие его состояние;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после стабилизации системы или таймаута, каждый узел выбирает себе лидера из локального еша;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поптытки подключения к лидерам с максимальным индексом производительности происходят циключески, до тех пор узел не перейдет в новое состояние – активное или пассивное.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Проблемы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Аналоги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Уезл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возможность исполнения в ОС,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входные и выходные данные,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интерфейс модуля,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р</a:t>
            </a:r>
            <a:r>
              <a:rPr lang="ru-RU" sz="1800" dirty="0" smtClean="0">
                <a:latin typeface="Calibri" pitchFamily="34" charset="0"/>
              </a:rPr>
              <a:t>еализация модуля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073696"/>
            <a:ext cx="9915525" cy="637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43496" y="532216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Поведение </a:t>
            </a:r>
            <a:r>
              <a:rPr lang="ru-RU" sz="2000" b="1" dirty="0" smtClean="0">
                <a:latin typeface="Calibri" pitchFamily="34" charset="0"/>
              </a:rPr>
              <a:t>ядра </a:t>
            </a:r>
            <a:r>
              <a:rPr lang="ru-RU" sz="2000" dirty="0" smtClean="0">
                <a:latin typeface="Calibri" pitchFamily="34" charset="0"/>
              </a:rPr>
              <a:t>описывается в терминах генерации и обработки событий;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851</Words>
  <Application>Microsoft Office PowerPoint</Application>
  <PresentationFormat>Custom</PresentationFormat>
  <Paragraphs>160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Проблемы</vt:lpstr>
      <vt:lpstr>Аналоги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Пути развития проекта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162</cp:revision>
  <dcterms:created xsi:type="dcterms:W3CDTF">2004-05-06T09:28:21Z</dcterms:created>
  <dcterms:modified xsi:type="dcterms:W3CDTF">2011-06-16T09:39:58Z</dcterms:modified>
</cp:coreProperties>
</file>