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5" r:id="rId12"/>
    <p:sldId id="276" r:id="rId13"/>
    <p:sldId id="277" r:id="rId14"/>
    <p:sldId id="280" r:id="rId15"/>
    <p:sldId id="281" r:id="rId16"/>
    <p:sldId id="283" r:id="rId17"/>
    <p:sldId id="287" r:id="rId18"/>
    <p:sldId id="284" r:id="rId19"/>
    <p:sldId id="266" r:id="rId20"/>
    <p:sldId id="268" r:id="rId21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>
        <p:scale>
          <a:sx n="80" d="100"/>
          <a:sy n="80" d="100"/>
        </p:scale>
        <p:origin x="-73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9880" y="4962128"/>
            <a:ext cx="553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Владимир Костюков, АлтГТУ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ПОВТ</a:t>
            </a:r>
            <a:endParaRPr lang="ru-RU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6" name="Picture 5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3856" y="2369840"/>
            <a:ext cx="5734050" cy="235267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2297832"/>
            <a:ext cx="309634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сетевое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99480" y="4890120"/>
            <a:ext cx="66247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Переходы между состояниями </a:t>
            </a:r>
            <a:r>
              <a:rPr lang="ru-RU" sz="2000" dirty="0" smtClean="0">
                <a:latin typeface="Calibri" pitchFamily="34" charset="0"/>
              </a:rPr>
              <a:t>осуществляются </a:t>
            </a:r>
            <a:r>
              <a:rPr lang="ru-RU" sz="2000" dirty="0" smtClean="0">
                <a:latin typeface="Calibri" pitchFamily="34" charset="0"/>
              </a:rPr>
              <a:t>при </a:t>
            </a:r>
            <a:r>
              <a:rPr lang="ru-RU" sz="2000" dirty="0" smtClean="0">
                <a:latin typeface="Calibri" pitchFamily="34" charset="0"/>
              </a:rPr>
              <a:t>наступлении определенного события.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584056" y="3161928"/>
            <a:ext cx="4392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</a:t>
            </a:r>
            <a:r>
              <a:rPr lang="ru-RU" sz="2000" b="1" dirty="0" smtClean="0">
                <a:latin typeface="Calibri" pitchFamily="34" charset="0"/>
              </a:rPr>
              <a:t>лидеро</a:t>
            </a:r>
            <a:r>
              <a:rPr lang="ru-RU" sz="2000" b="1" dirty="0" smtClean="0">
                <a:latin typeface="Calibri" pitchFamily="34" charset="0"/>
              </a:rPr>
              <a:t>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4" name="Picture 3" descr="al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0200" y="2657872"/>
            <a:ext cx="2324100" cy="218122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2009800"/>
            <a:ext cx="66967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Алгоритм выбора лидера </a:t>
            </a:r>
            <a:r>
              <a:rPr lang="ru-RU" sz="2000" dirty="0" smtClean="0">
                <a:latin typeface="Calibri" pitchFamily="34" charset="0"/>
              </a:rPr>
              <a:t>основана на использовании возможностей современных сетевых протоколов:</a:t>
            </a:r>
            <a:endParaRPr lang="en-US" sz="2000" dirty="0" smtClean="0">
              <a:latin typeface="Calibri" pitchFamily="34" charset="0"/>
            </a:endParaRPr>
          </a:p>
          <a:p>
            <a:endParaRPr lang="en-US" sz="1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негарантированная доставка сообщений (</a:t>
            </a:r>
            <a:r>
              <a:rPr lang="en-US" sz="2000" dirty="0" smtClean="0">
                <a:latin typeface="Calibri" pitchFamily="34" charset="0"/>
              </a:rPr>
              <a:t>UDP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широковещательные запросы (</a:t>
            </a:r>
            <a:r>
              <a:rPr lang="en-US" sz="2000" dirty="0" smtClean="0">
                <a:latin typeface="Calibri" pitchFamily="34" charset="0"/>
              </a:rPr>
              <a:t>broadcast/multicast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7512" y="3737992"/>
            <a:ext cx="712879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Принцип работы</a:t>
            </a:r>
            <a:r>
              <a:rPr lang="ru-RU" sz="2000" dirty="0" smtClean="0">
                <a:latin typeface="Calibri" pitchFamily="34" charset="0"/>
              </a:rPr>
              <a:t> алгоритма:</a:t>
            </a: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каждый узел системы посылает широковещательные запросы, инкапсулирующие его состояние;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после стабилизации системы или таймаута, каждый узел выбирает себе лидера из локального еша; 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поптытки подключения к лидерам с максимальным индексом производительности происходят циключески, до тех пор узел не перейдет в новое состояние – активное или пассивное.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4" name="Picture 3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5984" y="2225824"/>
            <a:ext cx="4505325" cy="3409950"/>
          </a:xfrm>
          <a:prstGeom prst="rect">
            <a:avLst/>
          </a:prstGeom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87512" y="2801888"/>
            <a:ext cx="374441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модулей;</a:t>
            </a: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5" name="Picture 4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2" y="1937792"/>
            <a:ext cx="5248275" cy="2333625"/>
          </a:xfrm>
          <a:prstGeom prst="rect">
            <a:avLst/>
          </a:prstGeom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872088" y="2486561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2127672" y="4674096"/>
            <a:ext cx="684076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Менеджер модулей</a:t>
            </a:r>
            <a:r>
              <a:rPr lang="ru-RU" sz="2000" dirty="0" smtClean="0">
                <a:latin typeface="Calibri" pitchFamily="34" charset="0"/>
              </a:rPr>
              <a:t> - обособленное приложение, </a:t>
            </a:r>
            <a:r>
              <a:rPr lang="en-US" sz="2000" dirty="0" smtClean="0">
                <a:latin typeface="Calibri" pitchFamily="34" charset="0"/>
              </a:rPr>
              <a:t>       </a:t>
            </a:r>
            <a:r>
              <a:rPr lang="ru-RU" sz="2000" dirty="0" smtClean="0">
                <a:latin typeface="Calibri" pitchFamily="34" charset="0"/>
              </a:rPr>
              <a:t>взаимодействующее со службой через </a:t>
            </a:r>
            <a:r>
              <a:rPr lang="en-US" sz="2000" dirty="0" smtClean="0">
                <a:latin typeface="Calibri" pitchFamily="34" charset="0"/>
              </a:rPr>
              <a:t>RPC.</a:t>
            </a:r>
            <a:endParaRPr lang="ru-RU" sz="20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реализованно </a:t>
            </a:r>
            <a:r>
              <a:rPr lang="ru-RU" b="1" dirty="0" smtClean="0">
                <a:latin typeface="Calibri" pitchFamily="34" charset="0"/>
              </a:rPr>
              <a:t>приложение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подсистемы;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</a:t>
            </a:r>
            <a:r>
              <a:rPr lang="ru-RU" sz="1600" dirty="0" smtClean="0">
                <a:latin typeface="Calibri" pitchFamily="34" charset="0"/>
              </a:rPr>
              <a:t>исполнителя;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2897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т.д.);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оформление</a:t>
            </a:r>
            <a:r>
              <a:rPr lang="ru-RU" sz="2200" dirty="0" smtClean="0">
                <a:latin typeface="Calibri" pitchFamily="34" charset="0"/>
              </a:rPr>
              <a:t>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Проблемы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1528" y="301791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Аналоги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- </a:t>
            </a:r>
            <a:r>
              <a:rPr lang="ru-RU" sz="2000" dirty="0" smtClean="0">
                <a:latin typeface="Calibri" pitchFamily="34" charset="0"/>
              </a:rPr>
              <a:t>активн</a:t>
            </a:r>
            <a:r>
              <a:rPr lang="ru-RU" sz="2000" dirty="0" smtClean="0">
                <a:latin typeface="Calibri" pitchFamily="34" charset="0"/>
              </a:rPr>
              <a:t>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</a:t>
            </a:r>
            <a:r>
              <a:rPr lang="ru-RU" sz="2000" dirty="0" smtClean="0">
                <a:latin typeface="Calibri" pitchFamily="34" charset="0"/>
              </a:rPr>
              <a:t>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</a:t>
            </a:r>
            <a:r>
              <a:rPr lang="ru-RU" sz="2000" dirty="0" smtClean="0">
                <a:latin typeface="Calibri" pitchFamily="34" charset="0"/>
              </a:rPr>
              <a:t>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Уезл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возможность исполнения в ОС,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входные и выходные данные,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интерфейсом модуля,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р</a:t>
            </a:r>
            <a:r>
              <a:rPr lang="ru-RU" sz="1800" dirty="0" smtClean="0">
                <a:latin typeface="Calibri" pitchFamily="34" charset="0"/>
              </a:rPr>
              <a:t>еализацией модуля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5728072" y="2225824"/>
            <a:ext cx="4431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 – программный комплекс, обеспечивающий поведение распределенной системы мониторинга 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366598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728072" y="5610200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297832"/>
            <a:ext cx="41764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базовую программную платформу в рамках которой запускаются и функционируют основные подсистемы службы;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314056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модель конечного автомата;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543496" y="5322168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Поведение </a:t>
            </a:r>
            <a:r>
              <a:rPr lang="ru-RU" sz="2000" b="1" dirty="0" smtClean="0">
                <a:latin typeface="Calibri" pitchFamily="34" charset="0"/>
              </a:rPr>
              <a:t>ядра </a:t>
            </a:r>
            <a:r>
              <a:rPr lang="ru-RU" sz="2000" dirty="0" smtClean="0">
                <a:latin typeface="Calibri" pitchFamily="34" charset="0"/>
              </a:rPr>
              <a:t>описывается в терминах генерации и обработки событий;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903</Words>
  <Application>Microsoft Office PowerPoint</Application>
  <PresentationFormat>Custom</PresentationFormat>
  <Paragraphs>165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Проблемы</vt:lpstr>
      <vt:lpstr>Аналоги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Пути развития проекта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144</cp:revision>
  <dcterms:created xsi:type="dcterms:W3CDTF">2004-05-06T09:28:21Z</dcterms:created>
  <dcterms:modified xsi:type="dcterms:W3CDTF">2011-06-16T07:11:59Z</dcterms:modified>
</cp:coreProperties>
</file>