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  <dgm:t>
        <a:bodyPr/>
        <a:lstStyle/>
        <a:p>
          <a:endParaRPr lang="ru-RU"/>
        </a:p>
      </dgm:t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17.06.2011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2297832"/>
            <a:ext cx="30963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Типы</a:t>
            </a:r>
            <a:r>
              <a:rPr lang="ru-RU" sz="2000" dirty="0" smtClean="0">
                <a:latin typeface="Calibri" pitchFamily="34" charset="0"/>
              </a:rPr>
              <a:t> состояний: 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автономное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активное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пассивное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224016" y="2153816"/>
            <a:ext cx="2736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Calibri" pitchFamily="34" charset="0"/>
              </a:rPr>
              <a:t>Диаграмма переходов</a:t>
            </a:r>
            <a:endParaRPr lang="ru-RU" sz="20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35464" y="2729880"/>
            <a:ext cx="48245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pPr lvl="1"/>
            <a:endParaRPr lang="ru-RU" sz="1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сессиями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</a:t>
            </a:r>
            <a:r>
              <a:rPr lang="ru-RU" sz="2000" dirty="0" smtClean="0">
                <a:latin typeface="Calibri" pitchFamily="34" charset="0"/>
              </a:rPr>
              <a:t>активности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объектов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лидеров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945904"/>
            <a:ext cx="4392488" cy="240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запусков</a:t>
            </a:r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</a:t>
            </a:r>
            <a:r>
              <a:rPr lang="ru-RU" sz="2000" dirty="0" smtClean="0">
                <a:latin typeface="Calibri" pitchFamily="34" charset="0"/>
              </a:rPr>
              <a:t>мониторига</a:t>
            </a:r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результатов</a:t>
            </a:r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модулей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9480" y="1937792"/>
            <a:ext cx="734481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Задачи подсистемы:</a:t>
            </a:r>
          </a:p>
          <a:p>
            <a:pPr lvl="1"/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</a:t>
            </a:r>
            <a:r>
              <a:rPr lang="ru-RU" sz="2000" b="1" dirty="0" smtClean="0">
                <a:latin typeface="Calibri" pitchFamily="34" charset="0"/>
              </a:rPr>
              <a:t>по </a:t>
            </a:r>
            <a:r>
              <a:rPr lang="ru-RU" sz="2000" b="1" dirty="0" smtClean="0">
                <a:latin typeface="Calibri" pitchFamily="34" charset="0"/>
              </a:rPr>
              <a:t>расписанию</a:t>
            </a:r>
            <a:endParaRPr lang="ru-RU" sz="2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запуск</a:t>
            </a:r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  <a:endParaRPr lang="ru-RU" sz="2000" b="1" dirty="0" smtClean="0">
              <a:latin typeface="Calibri" pitchFamily="34" charset="0"/>
            </a:endParaRPr>
          </a:p>
        </p:txBody>
      </p:sp>
      <p:pic>
        <p:nvPicPr>
          <p:cNvPr id="7" name="Picture 6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7912" y="2729880"/>
            <a:ext cx="520065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кода </a:t>
            </a:r>
            <a:r>
              <a:rPr lang="ru-RU" sz="2000" dirty="0" smtClean="0">
                <a:latin typeface="Calibri" pitchFamily="34" charset="0"/>
              </a:rPr>
              <a:t>каркаса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</a:t>
            </a:r>
            <a:r>
              <a:rPr lang="ru-RU" sz="2000" dirty="0" smtClean="0">
                <a:latin typeface="Calibri" pitchFamily="34" charset="0"/>
              </a:rPr>
              <a:t>ОС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</a:t>
            </a:r>
            <a:r>
              <a:rPr lang="ru-RU" sz="2000" dirty="0" smtClean="0">
                <a:latin typeface="Calibri" pitchFamily="34" charset="0"/>
              </a:rPr>
              <a:t>операций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56964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3" y="1145704"/>
            <a:ext cx="9505055" cy="609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</a:t>
            </a:r>
            <a:r>
              <a:rPr lang="ru-RU" sz="1800" dirty="0" smtClean="0">
                <a:latin typeface="Calibri" pitchFamily="34" charset="0"/>
              </a:rPr>
              <a:t>функционалом </a:t>
            </a:r>
            <a:endParaRPr lang="ru-RU" sz="1800" dirty="0" smtClean="0">
              <a:latin typeface="Calibri" pitchFamily="34" charset="0"/>
            </a:endParaRP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endParaRPr lang="ru-RU" sz="1800" dirty="0" smtClean="0">
              <a:latin typeface="Calibri" pitchFamily="34" charset="0"/>
            </a:endParaRP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реализованы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</a:t>
            </a:r>
            <a:r>
              <a:rPr lang="ru-RU" sz="1600" dirty="0" smtClean="0">
                <a:latin typeface="Calibri" pitchFamily="34" charset="0"/>
              </a:rPr>
              <a:t>платформы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</a:t>
            </a:r>
            <a:r>
              <a:rPr lang="ru-RU" sz="1600" dirty="0" smtClean="0">
                <a:latin typeface="Calibri" pitchFamily="34" charset="0"/>
              </a:rPr>
              <a:t>исполнения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</a:t>
            </a:r>
            <a:r>
              <a:rPr lang="ru-RU" sz="1600" dirty="0" smtClean="0">
                <a:latin typeface="Calibri" pitchFamily="34" charset="0"/>
              </a:rPr>
              <a:t>подсистемы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кодогенератора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</a:t>
            </a:r>
            <a:r>
              <a:rPr lang="ru-RU" sz="1600" dirty="0" smtClean="0">
                <a:latin typeface="Calibri" pitchFamily="34" charset="0"/>
              </a:rPr>
              <a:t>ввода/вывода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исполнителя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6611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43496" y="2153816"/>
            <a:ext cx="92170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</a:t>
            </a:r>
            <a:r>
              <a:rPr lang="ru-RU" sz="2200" dirty="0" smtClean="0">
                <a:latin typeface="Calibri" pitchFamily="34" charset="0"/>
              </a:rPr>
              <a:t>.)</a:t>
            </a:r>
            <a:endParaRPr lang="ru-RU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</a:t>
            </a:r>
            <a:r>
              <a:rPr lang="ru-RU" sz="2200" dirty="0" smtClean="0">
                <a:latin typeface="Calibri" pitchFamily="34" charset="0"/>
              </a:rPr>
              <a:t>платформы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</a:t>
            </a:r>
            <a:r>
              <a:rPr lang="ru-RU" sz="2200" dirty="0" smtClean="0">
                <a:latin typeface="Calibri" pitchFamily="34" charset="0"/>
              </a:rPr>
              <a:t>АлтГТУ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- </a:t>
            </a:r>
            <a:r>
              <a:rPr lang="ru-RU" sz="2000" dirty="0" smtClean="0">
                <a:latin typeface="Calibri" pitchFamily="34" charset="0"/>
              </a:rPr>
              <a:t>активная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сохраняющая </a:t>
            </a:r>
            <a:r>
              <a:rPr lang="ru-RU" sz="2000" dirty="0" smtClean="0">
                <a:latin typeface="Calibri" pitchFamily="34" charset="0"/>
              </a:rPr>
              <a:t>сообщения об изменении этого состояния в хранилище данных.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сущность, </a:t>
            </a:r>
            <a:r>
              <a:rPr lang="ru-RU" sz="2000" dirty="0" smtClean="0">
                <a:latin typeface="Calibri" pitchFamily="34" charset="0"/>
              </a:rPr>
              <a:t>предоставляющая службам ресурсы для приема  </a:t>
            </a:r>
            <a:r>
              <a:rPr lang="ru-RU" sz="2000" dirty="0" smtClean="0">
                <a:latin typeface="Calibri" pitchFamily="34" charset="0"/>
              </a:rPr>
              <a:t>сообщений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их </a:t>
            </a:r>
            <a:r>
              <a:rPr lang="ru-RU" sz="2000" dirty="0" smtClean="0">
                <a:latin typeface="Calibri" pitchFamily="34" charset="0"/>
              </a:rPr>
              <a:t>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</a:t>
            </a:r>
            <a:r>
              <a:rPr lang="ru-RU" sz="2000" dirty="0" smtClean="0">
                <a:latin typeface="Calibri" pitchFamily="34" charset="0"/>
              </a:rPr>
              <a:t>узлы.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</a:t>
            </a:r>
            <a:r>
              <a:rPr lang="ru-RU" sz="2000" b="1" dirty="0" smtClean="0">
                <a:latin typeface="Calibri" pitchFamily="34" charset="0"/>
              </a:rPr>
              <a:t>производительности</a:t>
            </a:r>
            <a:r>
              <a:rPr lang="ru-RU" sz="2000" dirty="0">
                <a:latin typeface="Calibri" pitchFamily="34" charset="0"/>
              </a:rPr>
              <a:t>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масштабируемость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переносимость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61142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</a:t>
            </a:r>
            <a:r>
              <a:rPr lang="ru-RU" sz="2000" dirty="0" smtClean="0">
                <a:latin typeface="Calibri" pitchFamily="34" charset="0"/>
              </a:rPr>
              <a:t>подсистем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</a:t>
            </a:r>
            <a:r>
              <a:rPr lang="ru-RU" sz="2000" dirty="0" smtClean="0">
                <a:latin typeface="Calibri" pitchFamily="34" charset="0"/>
              </a:rPr>
              <a:t>коммуникация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</a:t>
            </a:r>
            <a:r>
              <a:rPr lang="ru-RU" sz="2000" dirty="0" smtClean="0">
                <a:latin typeface="Calibri" pitchFamily="34" charset="0"/>
              </a:rPr>
              <a:t>модулей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</a:t>
            </a:r>
            <a:r>
              <a:rPr lang="ru-RU" sz="2000" dirty="0" smtClean="0">
                <a:latin typeface="Calibri" pitchFamily="34" charset="0"/>
              </a:rPr>
              <a:t>)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транспортная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исполнительная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</a:t>
            </a:r>
            <a:r>
              <a:rPr lang="ru-RU" sz="2000" dirty="0" smtClean="0">
                <a:latin typeface="Calibri" pitchFamily="34" charset="0"/>
              </a:rPr>
              <a:t>механизмов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событий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адаптерами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сессий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потоков</a:t>
            </a: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унифицированный протокол обмена данными между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механизм </a:t>
            </a:r>
            <a:r>
              <a:rPr lang="ru-RU" sz="2000" dirty="0" smtClean="0">
                <a:latin typeface="Calibri" pitchFamily="34" charset="0"/>
              </a:rPr>
              <a:t>изменения состояния </a:t>
            </a:r>
            <a:r>
              <a:rPr lang="ru-RU" sz="2000" dirty="0" smtClean="0">
                <a:latin typeface="Calibri" pitchFamily="34" charset="0"/>
              </a:rPr>
              <a:t>ядра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806</Words>
  <Application>Microsoft Office PowerPoint</Application>
  <PresentationFormat>Custom</PresentationFormat>
  <Paragraphs>189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268</cp:revision>
  <dcterms:created xsi:type="dcterms:W3CDTF">2004-05-06T09:28:21Z</dcterms:created>
  <dcterms:modified xsi:type="dcterms:W3CDTF">2011-06-17T17:02:54Z</dcterms:modified>
</cp:coreProperties>
</file>