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9FF"/>
    <a:srgbClr val="C3E2FF"/>
    <a:srgbClr val="89C7FF"/>
    <a:srgbClr val="9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 varScale="1">
        <p:scale>
          <a:sx n="74" d="100"/>
          <a:sy n="74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  <dgm:t>
        <a:bodyPr/>
        <a:lstStyle/>
        <a:p>
          <a:endParaRPr lang="ru-RU"/>
        </a:p>
      </dgm:t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18.06.2011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18.06.2011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7552" y="172176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7952" y="5682208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студент Костюков В.В.,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профессор к.ф-м.н Крючкова Е.Н.,</a:t>
            </a:r>
          </a:p>
          <a:p>
            <a:pPr algn="r"/>
            <a:r>
              <a:rPr lang="ru-RU" sz="2000" dirty="0" smtClean="0">
                <a:solidFill>
                  <a:srgbClr val="AFD9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АлтГТУ / ПОВТ</a:t>
            </a:r>
            <a:endParaRPr lang="ru-RU" sz="2000" dirty="0">
              <a:solidFill>
                <a:srgbClr val="AFD9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399480" y="2297832"/>
            <a:ext cx="309634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Типы</a:t>
            </a:r>
            <a:r>
              <a:rPr lang="ru-RU" sz="2000" dirty="0" smtClean="0">
                <a:latin typeface="Calibri" pitchFamily="34" charset="0"/>
              </a:rPr>
              <a:t> состояний: </a:t>
            </a:r>
          </a:p>
          <a:p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сетевое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</a:p>
          <a:p>
            <a:pPr lvl="1"/>
            <a:endParaRPr lang="ru-RU" sz="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704" y="2702396"/>
            <a:ext cx="6781800" cy="3771900"/>
          </a:xfrm>
          <a:prstGeom prst="rect">
            <a:avLst/>
          </a:prstGeom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080000" y="2225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i="1" dirty="0" smtClean="0">
                <a:latin typeface="Calibri" pitchFamily="34" charset="0"/>
              </a:rPr>
              <a:t>Диаграмма переходов</a:t>
            </a:r>
            <a:endParaRPr lang="ru-RU" sz="18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335464" y="2441848"/>
            <a:ext cx="482453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pPr lvl="1"/>
            <a:endParaRPr lang="ru-RU" sz="1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endParaRPr lang="en-US" sz="20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лидеров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2945904"/>
            <a:ext cx="4392488" cy="240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 подсистемы: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</a:t>
            </a:r>
          </a:p>
          <a:p>
            <a:pPr lvl="1"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9480" y="1937792"/>
            <a:ext cx="734481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Планировщик </a:t>
            </a:r>
            <a:r>
              <a:rPr lang="ru-RU" sz="2000" dirty="0" smtClean="0">
                <a:latin typeface="Calibri" pitchFamily="34" charset="0"/>
              </a:rPr>
              <a:t>– запускаемый драйвер ядра, обеспечивающий  автономный запуск модулей мониторинга.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Особенности:</a:t>
            </a:r>
            <a:endParaRPr lang="ru-RU" sz="2000" dirty="0" smtClean="0">
              <a:latin typeface="Calibri" pitchFamily="34" charset="0"/>
            </a:endParaRPr>
          </a:p>
          <a:p>
            <a:pPr lvl="1"/>
            <a:endParaRPr lang="ru-RU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делигирование</a:t>
            </a:r>
          </a:p>
          <a:p>
            <a:pPr lvl="1">
              <a:buFont typeface="Arial" pitchFamily="34" charset="0"/>
              <a:buChar char="•"/>
            </a:pPr>
            <a:endParaRPr lang="en-US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</a:p>
          <a:p>
            <a:pPr lvl="1">
              <a:buFont typeface="Arial" pitchFamily="34" charset="0"/>
              <a:buChar char="•"/>
            </a:pPr>
            <a:endParaRPr lang="ru-RU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преностимость</a:t>
            </a:r>
          </a:p>
          <a:p>
            <a:pPr lvl="1">
              <a:buFont typeface="Arial" pitchFamily="34" charset="0"/>
              <a:buChar char="•"/>
            </a:pPr>
            <a:endParaRPr lang="ru-RU" sz="1000" b="1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принудительный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запуск</a:t>
            </a:r>
          </a:p>
          <a:p>
            <a:pPr lvl="1"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запуск </a:t>
            </a:r>
            <a:r>
              <a:rPr lang="ru-RU" sz="2000" b="1" dirty="0" smtClean="0">
                <a:latin typeface="Calibri" pitchFamily="34" charset="0"/>
              </a:rPr>
              <a:t>по расписанию</a:t>
            </a:r>
            <a:endParaRPr lang="ru-RU" sz="2000" b="1" dirty="0" smtClean="0">
              <a:latin typeface="Calibri" pitchFamily="34" charset="0"/>
            </a:endParaRPr>
          </a:p>
        </p:txBody>
      </p:sp>
      <p:pic>
        <p:nvPicPr>
          <p:cNvPr id="7" name="Picture 6" descr="effec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7912" y="2729880"/>
            <a:ext cx="520065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кода каркаса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56964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3" y="1145704"/>
            <a:ext cx="9505055" cy="6090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endParaRPr lang="ru-RU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реализованы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исполнителя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6611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543496" y="2153816"/>
            <a:ext cx="921702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</a:t>
            </a:r>
          </a:p>
          <a:p>
            <a:endParaRPr lang="ru-RU" sz="2200" dirty="0" smtClean="0">
              <a:latin typeface="Calibri" pitchFamily="34" charset="0"/>
            </a:endParaRPr>
          </a:p>
          <a:p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552" y="2873896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пасибо!</a:t>
            </a:r>
          </a:p>
          <a:p>
            <a:pPr algn="ctr"/>
            <a:r>
              <a:rPr lang="ru-RU" sz="4000" dirty="0" smtClean="0">
                <a:solidFill>
                  <a:srgbClr val="C3E2FF"/>
                </a:solidFill>
                <a:effectLst>
                  <a:outerShdw blurRad="292100" dist="38100" dir="1200000" algn="tl" rotWithShape="0">
                    <a:schemeClr val="accent6">
                      <a:lumMod val="50000"/>
                      <a:alpha val="78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solidFill>
                <a:srgbClr val="C3E2FF"/>
              </a:solidFill>
              <a:effectLst>
                <a:outerShdw blurRad="292100" dist="38100" dir="1200000" algn="tl" rotWithShape="0">
                  <a:schemeClr val="accent6">
                    <a:lumMod val="50000"/>
                    <a:alpha val="78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- </a:t>
            </a:r>
            <a:r>
              <a:rPr lang="ru-RU" sz="2000" dirty="0" smtClean="0">
                <a:latin typeface="Calibri" pitchFamily="34" charset="0"/>
              </a:rPr>
              <a:t>активная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сохраняющая сообщения об изменении этого состояния в хранилище данных.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сущность, предоставляющая службам ресурсы для приема  сообщений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Узел </a:t>
            </a:r>
            <a:r>
              <a:rPr lang="ru-RU" sz="2000" dirty="0" smtClean="0">
                <a:latin typeface="Calibri" pitchFamily="34" charset="0"/>
              </a:rPr>
              <a:t> 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</a:t>
            </a:r>
            <a:r>
              <a:rPr lang="ru-RU" sz="2000" dirty="0" smtClean="0">
                <a:latin typeface="Calibri" pitchFamily="34" charset="0"/>
              </a:rPr>
              <a:t>узлы.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</a:t>
            </a:r>
            <a:r>
              <a:rPr lang="ru-RU" sz="2000" b="1" dirty="0" smtClean="0">
                <a:latin typeface="Calibri" pitchFamily="34" charset="0"/>
              </a:rPr>
              <a:t>производительности</a:t>
            </a:r>
            <a:r>
              <a:rPr lang="ru-RU" sz="2000" dirty="0">
                <a:latin typeface="Calibri" pitchFamily="34" charset="0"/>
              </a:rPr>
              <a:t>.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масштабируемость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сериализуемость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переносимость</a:t>
            </a:r>
            <a:endParaRPr lang="ru-RU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3" name="Picture 12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793776"/>
            <a:ext cx="61245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20" name="Picture 19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48" y="1433736"/>
            <a:ext cx="9963150" cy="5705475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43496" y="2081808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024216" y="6114256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     ↑</a:t>
            </a:r>
          </a:p>
          <a:p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399480" y="3233936"/>
            <a:ext cx="13681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   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r>
              <a:rPr lang="en-US" sz="1600" dirty="0" smtClean="0">
                <a:latin typeface="Calibri" pitchFamily="34" charset="0"/>
              </a:rPr>
              <a:t> </a:t>
            </a:r>
          </a:p>
          <a:p>
            <a:r>
              <a:rPr lang="en-US" sz="1600" dirty="0" smtClean="0">
                <a:latin typeface="Calibri" pitchFamily="34" charset="0"/>
              </a:rPr>
              <a:t>          ↓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7816304" y="1713057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                 </a:t>
            </a:r>
            <a:r>
              <a:rPr lang="ru-RU" sz="1600" dirty="0" smtClean="0">
                <a:latin typeface="Calibri" pitchFamily="34" charset="0"/>
              </a:rPr>
              <a:t>↓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</a:rPr>
              <a:t>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endParaRPr lang="ru-RU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унифицированный протокол обмена данными между драйверами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механизм изменения состояния ядра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807</Words>
  <Application>Microsoft Office PowerPoint</Application>
  <PresentationFormat>Custom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276</cp:revision>
  <dcterms:created xsi:type="dcterms:W3CDTF">2004-05-06T09:28:21Z</dcterms:created>
  <dcterms:modified xsi:type="dcterms:W3CDTF">2011-06-18T16:59:31Z</dcterms:modified>
</cp:coreProperties>
</file>