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5" r:id="rId12"/>
    <p:sldId id="276" r:id="rId13"/>
    <p:sldId id="277" r:id="rId14"/>
    <p:sldId id="280" r:id="rId15"/>
    <p:sldId id="281" r:id="rId16"/>
    <p:sldId id="283" r:id="rId17"/>
    <p:sldId id="287" r:id="rId18"/>
    <p:sldId id="284" r:id="rId19"/>
    <p:sldId id="266" r:id="rId20"/>
    <p:sldId id="268" r:id="rId2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>
        <p:scale>
          <a:sx n="75" d="100"/>
          <a:sy n="75" d="100"/>
        </p:scale>
        <p:origin x="-90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9880" y="4962128"/>
            <a:ext cx="553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Владимир Костюков, АлтГТУ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ПОВТ</a:t>
            </a:r>
            <a:endParaRPr lang="ru-RU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759520" y="2081808"/>
            <a:ext cx="309634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2736" y="2945904"/>
            <a:ext cx="6781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584056" y="3161928"/>
            <a:ext cx="4392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</a:t>
            </a:r>
            <a:r>
              <a:rPr lang="ru-RU" sz="2000" b="1" dirty="0" smtClean="0">
                <a:latin typeface="Calibri" pitchFamily="34" charset="0"/>
              </a:rPr>
              <a:t>лидеро</a:t>
            </a:r>
            <a:r>
              <a:rPr lang="ru-RU" sz="2000" b="1" dirty="0" smtClean="0">
                <a:latin typeface="Calibri" pitchFamily="34" charset="0"/>
              </a:rPr>
              <a:t>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2" name="Picture 11" descr="l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8" y="1865784"/>
            <a:ext cx="919162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7512" y="3161928"/>
            <a:ext cx="374441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61662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2" y="1361728"/>
            <a:ext cx="9660429" cy="577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реализованн</a:t>
            </a:r>
            <a:r>
              <a:rPr lang="ru-RU" dirty="0" smtClean="0">
                <a:latin typeface="Calibri" pitchFamily="34" charset="0"/>
              </a:rPr>
              <a:t>ы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r>
              <a:rPr lang="ru-RU" dirty="0" smtClean="0">
                <a:latin typeface="Calibri" pitchFamily="34" charset="0"/>
              </a:rPr>
              <a:t>;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подсистемы;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</a:rPr>
              <a:t>исполнителя;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т.д.);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оформление</a:t>
            </a:r>
            <a:r>
              <a:rPr lang="ru-RU" sz="2200" dirty="0" smtClean="0">
                <a:latin typeface="Calibri" pitchFamily="34" charset="0"/>
              </a:rPr>
              <a:t>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1528" y="30179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- </a:t>
            </a:r>
            <a:r>
              <a:rPr lang="ru-RU" sz="2000" dirty="0" smtClean="0">
                <a:latin typeface="Calibri" pitchFamily="34" charset="0"/>
              </a:rPr>
              <a:t>активн</a:t>
            </a:r>
            <a:r>
              <a:rPr lang="ru-RU" sz="2000" dirty="0" smtClean="0">
                <a:latin typeface="Calibri" pitchFamily="34" charset="0"/>
              </a:rPr>
              <a:t>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</a:t>
            </a:r>
            <a:r>
              <a:rPr lang="ru-RU" sz="2000" dirty="0" smtClean="0">
                <a:latin typeface="Calibri" pitchFamily="34" charset="0"/>
              </a:rPr>
              <a:t>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</a:t>
            </a:r>
            <a:r>
              <a:rPr lang="ru-RU" sz="2000" dirty="0" smtClean="0">
                <a:latin typeface="Calibri" pitchFamily="34" charset="0"/>
              </a:rPr>
              <a:t>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Уезл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</a:t>
            </a:r>
            <a:r>
              <a:rPr lang="ru-RU" sz="1800" dirty="0" smtClean="0">
                <a:latin typeface="Calibri" pitchFamily="34" charset="0"/>
              </a:rPr>
              <a:t>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480" y="1145704"/>
            <a:ext cx="9412060" cy="6048672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6088112" y="6762328"/>
            <a:ext cx="2664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←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647952" y="2001089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55464" y="4962128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               ↑</a:t>
            </a:r>
          </a:p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703736" y="1433736"/>
            <a:ext cx="19442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← </a:t>
            </a:r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434297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 используемых подсистемами службы: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71488" y="3810000"/>
            <a:ext cx="41764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событий;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загрузка</a:t>
            </a:r>
            <a:r>
              <a:rPr lang="ru-RU" sz="2000" dirty="0" smtClean="0">
                <a:latin typeface="Calibri" pitchFamily="34" charset="0"/>
              </a:rPr>
              <a:t>/</a:t>
            </a:r>
            <a:r>
              <a:rPr lang="ru-RU" sz="2000" b="1" dirty="0" smtClean="0">
                <a:latin typeface="Calibri" pitchFamily="34" charset="0"/>
              </a:rPr>
              <a:t>выгрузка</a:t>
            </a:r>
            <a:r>
              <a:rPr lang="ru-RU" sz="2000" dirty="0" smtClean="0">
                <a:latin typeface="Calibri" pitchFamily="34" charset="0"/>
              </a:rPr>
              <a:t> драйверов;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адаптерами;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потоков;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806</Words>
  <Application>Microsoft Office PowerPoint</Application>
  <PresentationFormat>Custom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Пути развития проекта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210</cp:revision>
  <dcterms:created xsi:type="dcterms:W3CDTF">2004-05-06T09:28:21Z</dcterms:created>
  <dcterms:modified xsi:type="dcterms:W3CDTF">2011-06-16T14:20:40Z</dcterms:modified>
</cp:coreProperties>
</file>