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193779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сохраняюшщая </a:t>
            </a:r>
            <a:r>
              <a:rPr lang="ru-RU" sz="2000" dirty="0" smtClean="0">
                <a:latin typeface="Calibri" pitchFamily="34" charset="0"/>
              </a:rPr>
              <a:t>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</a:t>
            </a:r>
            <a:r>
              <a:rPr lang="ru-RU" sz="2000" dirty="0" smtClean="0">
                <a:latin typeface="Calibri" pitchFamily="34" charset="0"/>
              </a:rPr>
              <a:t>предоставляющая </a:t>
            </a:r>
            <a:r>
              <a:rPr lang="ru-RU" sz="2000" dirty="0" smtClean="0">
                <a:latin typeface="Calibri" pitchFamily="34" charset="0"/>
              </a:rPr>
              <a:t>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</a:t>
            </a:r>
            <a:r>
              <a:rPr lang="ru-RU" sz="1800" dirty="0" smtClean="0">
                <a:latin typeface="Calibri" pitchFamily="34" charset="0"/>
              </a:rPr>
              <a:t>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2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61142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r>
              <a:rPr lang="ru-RU" sz="2000" b="1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унифицированный протокол обмена данными между драйверами;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меманизм изменения состояния ядра;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822</Words>
  <Application>Microsoft Office PowerPoint</Application>
  <PresentationFormat>Custom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232</cp:revision>
  <dcterms:created xsi:type="dcterms:W3CDTF">2004-05-06T09:28:21Z</dcterms:created>
  <dcterms:modified xsi:type="dcterms:W3CDTF">2011-06-16T18:05:35Z</dcterms:modified>
</cp:coreProperties>
</file>