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58413" cy="7621588"/>
  <p:notesSz cx="7099300" cy="102346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6288"/>
            <a:ext cx="5103813" cy="3830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10510" y="4860473"/>
            <a:ext cx="5672480" cy="4597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0"/>
            <a:ext cx="3078394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018007" y="0"/>
            <a:ext cx="3078393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9722560"/>
            <a:ext cx="3078394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4043" cy="503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0509FBD-C4B1-482D-807A-378D415F1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B28A15-BDA1-478A-B750-49CC1948CE4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BBC221-E669-4D5A-8456-A5AC94C508E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D976664-25C1-4790-8EAE-223EAFA9085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F618C0-8359-47E3-AE8C-6BFE7B4FCC2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B9AF12-C0CC-410D-9AAD-4991C643CE3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7F4D54-6031-44FF-AC49-EF83849C55A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A4F5C2-7DC9-4309-B91D-D90DCC3351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9ADCEA-9E2F-4FB2-87D9-AEE510B9212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3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899C0C-F807-4262-BC29-8FF7E6773BDE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F6C721-BE08-45C9-8A4E-564F8451CC0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19EC8FA-AC09-40A5-809D-2F4D6093395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D9D016A-4D35-4C34-892E-EA96D9E53D6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03689-22C8-43B0-82EC-CC98AA0BBC3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97B160-D2A3-459D-AFA8-4802AC08829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6394D5-E3FA-4DC1-9A1E-9998DCB0D3E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923F56B-103F-44A9-A0E4-6E46CFBB09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AA9CCA-E3EA-41A0-8D02-DB49F416EC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18B7F4-C529-4A39-9F01-1FAD0CD7FA2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7F89-2243-413E-AF9D-C14EA1FDB2C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F44B27-E8CA-42F1-B98C-16D9787081B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91B39D-A0D5-460D-B6BB-6EAA46E578F5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456859-7BEB-4D54-B424-43F86A4BC6D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DA073E-8E9B-41D5-9DBC-8A3527A7C43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C70138-3A7B-4898-90FE-B0E9E66025A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9E2B6D-7A28-4408-8FDF-CE0B2C732D8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CE6F52-8F9A-4392-B007-730E3494175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E060536-62F5-4519-9AA2-BC99929CB6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1E4AC7-01D5-4720-9FA0-A43EB04C8FE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80DDF6-AA09-409D-8E67-CCF5A829777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3D56C50-6228-475B-BEE7-C9A6DDFD90C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4CD02D7-8942-4871-A80A-336AD211C4B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36AE2B-DFA2-4D3B-8B7A-32271F903EB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548449-0BF6-4E23-AC02-69A90261020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F96D5F-B66E-4A1E-8063-9033CD9C5C7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D1847AC-F7E8-4B5C-95DA-E0B2486B400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2EDF968-AF90-4DD0-977F-7DB386BF9AA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688BA7-FFAC-4DA6-A180-CE1A2DDA398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C71385-7D19-4748-8157-D0E5F97DCCD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AAB65E-8B1D-40AF-BCA7-1E887557EA7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8A272E-5697-4C83-8BCA-27A18D10C41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D73BAA-F028-4F4A-9CEA-56D9C9FE297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CC43D6-945E-457D-A8D6-43981AFB39A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7B28EBF-E79D-417F-A293-85E246056E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177A83-9C0F-4AA4-B13D-256F8AC2F37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447A0B-B6B3-46B8-9949-D699BE806DE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1AAB18C-1D5B-466A-8AA8-B6BE32B8274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E0FCF0A-A064-478E-A260-7AEBEF9F944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9BDE72-E169-4ABB-BE76-1737751659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A063E6-BD26-4E28-BC8A-F89310D474E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33C28BF-B6D6-4BAF-AD30-AE11A2F7A00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A49C881-FB87-42C2-ABD4-7222201B6CE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C9BD9E-FE8B-4ACC-A12B-E11A6D7EFF71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64D8FE-D55B-43BA-B52E-71972D678CA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4A175A-9FED-4811-928A-63BB29369F0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EF5B50-B20F-4B9E-BE2B-11CFBE821D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78C3EA-6931-47A0-BEB2-CC235FB0478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51D2-632A-432E-9271-0461B65FA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4562-F772-469C-B2C6-6AF095BEA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1238" y="1782763"/>
            <a:ext cx="2282825" cy="50244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8000" y="1782763"/>
            <a:ext cx="6700838" cy="5024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6DE5-C69A-43D6-A98E-9CE624A6F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7C3A-E66A-4CEE-ABBF-8415826A7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F1CBB-FDEB-4B00-8AA3-99F9AF03E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8000" y="1782763"/>
            <a:ext cx="4491038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438" y="1782763"/>
            <a:ext cx="4492625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5B2A-8A13-4B23-AD15-93270ADC0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096F-F3EB-4EE2-BDC9-676518BAF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3F1F7-620A-4305-AAC8-5CD0F8E2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6B83-5D12-4945-9A75-42AD6B824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9578-100A-403A-93D4-86D62C324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647E-75CB-4D36-969B-E108C5EE6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366963"/>
            <a:ext cx="8628063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13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1FC943-B5A7-4116-94B7-F9FDA817B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82763"/>
            <a:ext cx="9136063" cy="5024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96162" y="2310596"/>
            <a:ext cx="8640762" cy="252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 реализация каркаса распределенной системы мониторинга и диспетчеризации процессов гетерогенной среды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789488" y="6296025"/>
            <a:ext cx="507682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студент Старовойтов Д.В.,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профессор к.ф-м.н Крючкова Е.Н.,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АлтГТУ / ПОВТ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Визуализация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538" y="1096150"/>
            <a:ext cx="7296150" cy="588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4721225" y="7026275"/>
            <a:ext cx="715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596084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Использование </a:t>
            </a:r>
            <a:r>
              <a:rPr lang="en-US" sz="4000" dirty="0" smtClean="0">
                <a:solidFill>
                  <a:srgbClr val="04617B"/>
                </a:solidFill>
              </a:rPr>
              <a:t>API</a:t>
            </a:r>
            <a:r>
              <a:rPr lang="ru-RU" sz="4000" dirty="0" smtClean="0">
                <a:solidFill>
                  <a:srgbClr val="04617B"/>
                </a:solidFill>
              </a:rPr>
              <a:t> модулей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721225" y="7026275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pic>
        <p:nvPicPr>
          <p:cNvPr id="19" name="Рисунок 18" descr="module-code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0" y="1667654"/>
            <a:ext cx="9797770" cy="50275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595313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Развертывание модуля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1595438"/>
            <a:ext cx="3733800" cy="222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6725" y="2166938"/>
            <a:ext cx="3341688" cy="398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8" name="AutoShape 5"/>
          <p:cNvSpPr>
            <a:spLocks noChangeArrowheads="1"/>
          </p:cNvSpPr>
          <p:nvPr/>
        </p:nvSpPr>
        <p:spPr bwMode="auto">
          <a:xfrm rot="2040000">
            <a:off x="2582863" y="2792413"/>
            <a:ext cx="871537" cy="536575"/>
          </a:xfrm>
          <a:prstGeom prst="rightArrow">
            <a:avLst>
              <a:gd name="adj1" fmla="val 50000"/>
              <a:gd name="adj2" fmla="val 50021"/>
            </a:avLst>
          </a:prstGeom>
          <a:solidFill>
            <a:srgbClr val="00B8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250666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721225" y="7026275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pic>
        <p:nvPicPr>
          <p:cNvPr id="23" name="Рисунок 22" descr="Net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024" y="3596481"/>
            <a:ext cx="3643338" cy="3448656"/>
          </a:xfrm>
          <a:prstGeom prst="rect">
            <a:avLst/>
          </a:prstGeom>
        </p:spPr>
      </p:pic>
      <p:sp>
        <p:nvSpPr>
          <p:cNvPr id="13320" name="AutoShape 7"/>
          <p:cNvSpPr>
            <a:spLocks noChangeArrowheads="1"/>
          </p:cNvSpPr>
          <p:nvPr/>
        </p:nvSpPr>
        <p:spPr bwMode="auto">
          <a:xfrm rot="2040000">
            <a:off x="5440483" y="4365795"/>
            <a:ext cx="871537" cy="536575"/>
          </a:xfrm>
          <a:prstGeom prst="rightArrow">
            <a:avLst>
              <a:gd name="adj1" fmla="val 50000"/>
              <a:gd name="adj2" fmla="val 50021"/>
            </a:avLst>
          </a:prstGeom>
          <a:solidFill>
            <a:srgbClr val="00B8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4944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Итоги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666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7924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721225" y="7026275"/>
            <a:ext cx="715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628648" y="1239026"/>
            <a:ext cx="7736706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Проанализированы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задачи</a:t>
            </a:r>
            <a:r>
              <a:rPr lang="en-US" sz="2600" dirty="0">
                <a:solidFill>
                  <a:srgbClr val="000000"/>
                </a:solidFill>
              </a:rPr>
              <a:t> администратора систем и </a:t>
            </a:r>
            <a:r>
              <a:rPr lang="en-US" sz="2600" b="1" dirty="0">
                <a:solidFill>
                  <a:srgbClr val="000000"/>
                </a:solidFill>
              </a:rPr>
              <a:t>построена модель</a:t>
            </a:r>
            <a:r>
              <a:rPr lang="en-US" sz="2600" dirty="0">
                <a:solidFill>
                  <a:srgbClr val="000000"/>
                </a:solidFill>
              </a:rPr>
              <a:t> для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данных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удаленными узлами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Разработана структура</a:t>
            </a:r>
            <a:r>
              <a:rPr lang="en-US" sz="2600" dirty="0">
                <a:solidFill>
                  <a:srgbClr val="000000"/>
                </a:solidFill>
              </a:rPr>
              <a:t> системы </a:t>
            </a:r>
            <a:r>
              <a:rPr lang="en-US" sz="2600" dirty="0" smtClean="0">
                <a:solidFill>
                  <a:srgbClr val="000000"/>
                </a:solidFill>
              </a:rPr>
              <a:t>визуализации</a:t>
            </a:r>
            <a:r>
              <a:rPr lang="ru-RU" sz="2600" dirty="0" smtClean="0">
                <a:solidFill>
                  <a:srgbClr val="000000"/>
                </a:solidFill>
              </a:rPr>
              <a:t> и управления</a:t>
            </a: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</a:rPr>
              <a:t>Реализованы</a:t>
            </a:r>
            <a:r>
              <a:rPr lang="ru-RU" sz="2600" b="1" dirty="0" smtClean="0">
                <a:solidFill>
                  <a:srgbClr val="000000"/>
                </a:solidFill>
              </a:rPr>
              <a:t>е</a:t>
            </a:r>
            <a:r>
              <a:rPr lang="en-US" sz="2600" b="1" dirty="0" smtClean="0">
                <a:solidFill>
                  <a:srgbClr val="000000"/>
                </a:solidFill>
              </a:rPr>
              <a:t> подсистемы</a:t>
            </a:r>
            <a:r>
              <a:rPr lang="en-US" sz="2600" dirty="0" smtClean="0">
                <a:solidFill>
                  <a:srgbClr val="000000"/>
                </a:solidFill>
              </a:rPr>
              <a:t>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</a:t>
            </a:r>
            <a:r>
              <a:rPr lang="en-US" sz="2600" dirty="0" smtClean="0">
                <a:solidFill>
                  <a:srgbClr val="000000"/>
                </a:solidFill>
              </a:rPr>
              <a:t>включают:</a:t>
            </a: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Хранение информации о ядре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Визуализация информации и процессов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Координация взаимодействия компонентов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ru-RU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 dirty="0" smtClean="0">
                <a:solidFill>
                  <a:srgbClr val="000000"/>
                </a:solidFill>
              </a:rPr>
              <a:t> Разработан интерфейс</a:t>
            </a:r>
            <a:r>
              <a:rPr lang="ru-RU" sz="2600" dirty="0" smtClean="0">
                <a:solidFill>
                  <a:srgbClr val="000000"/>
                </a:solidFill>
              </a:rPr>
              <a:t> программирования модулей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831850" y="3017838"/>
            <a:ext cx="8640763" cy="130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Спасибо!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Вопросы?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595313"/>
            <a:ext cx="10158413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Сложность восприятия </a:t>
            </a:r>
            <a:br>
              <a:rPr lang="en-US" sz="4000" dirty="0">
                <a:solidFill>
                  <a:srgbClr val="04617B"/>
                </a:solidFill>
              </a:rPr>
            </a:br>
            <a:r>
              <a:rPr lang="en-US" sz="4000" dirty="0">
                <a:solidFill>
                  <a:srgbClr val="04617B"/>
                </a:solidFill>
              </a:rPr>
              <a:t>текстовой информации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" y="2166938"/>
            <a:ext cx="4716463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580063" y="3743325"/>
            <a:ext cx="4014787" cy="156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Сообщения </a:t>
            </a:r>
            <a:r>
              <a:rPr lang="en-US" sz="3200" dirty="0">
                <a:solidFill>
                  <a:srgbClr val="000000"/>
                </a:solidFill>
              </a:rPr>
              <a:t>ядра в стандартном потоке вывода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0802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864100" y="7026275"/>
            <a:ext cx="358775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7945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6667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Недостатки файлов конфигурации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079338" y="1453340"/>
            <a:ext cx="4065588" cy="584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Децентрализованное внесение изменений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в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конфигурацию 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нескольких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внесения изменений в процессе работы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восприятия информации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в таком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виде</a:t>
            </a: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chemeClr val="tx1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2" charset="0"/>
              </a:rPr>
              <a:t>Существует вероятность внесения ошибки или опечатки</a:t>
            </a:r>
            <a:endParaRPr lang="ru-RU" sz="2200" dirty="0">
              <a:solidFill>
                <a:schemeClr val="tx1"/>
              </a:solidFill>
              <a:latin typeface="Calibri" pitchFamily="32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70802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984" y="3310728"/>
            <a:ext cx="5300663" cy="354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Рисунок 20" descr="log4j.properti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" y="2524910"/>
            <a:ext cx="5429288" cy="3700123"/>
          </a:xfrm>
          <a:prstGeom prst="rect">
            <a:avLst/>
          </a:prstGeom>
        </p:spPr>
      </p:pic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0116" y="1810530"/>
            <a:ext cx="5205413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Структура проекта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849813" y="70389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21" name="Рисунок 20" descr="struct - 1px_85%-starovoito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6" y="1192134"/>
            <a:ext cx="9936990" cy="5690494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 bwMode="auto">
          <a:xfrm rot="5400000">
            <a:off x="542099" y="3703637"/>
            <a:ext cx="500860" cy="7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49984" y="288210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Панель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управления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 bwMode="auto">
          <a:xfrm rot="16200000" flipV="1">
            <a:off x="7400941" y="5846777"/>
            <a:ext cx="285752" cy="714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793718" y="6096810"/>
            <a:ext cx="2735044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Прикладной интерфейс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программирования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351612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/>
            </a:pPr>
            <a:r>
              <a:rPr lang="en-US" sz="4000" dirty="0">
                <a:solidFill>
                  <a:srgbClr val="04617B"/>
                </a:solidFill>
              </a:rPr>
              <a:t>Модель приложения </a:t>
            </a:r>
            <a:r>
              <a:rPr lang="en-US" sz="4000" dirty="0" smtClean="0">
                <a:solidFill>
                  <a:srgbClr val="04617B"/>
                </a:solidFill>
              </a:rPr>
              <a:t>MVC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6159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6161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6162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9" name="Рисунок 18" descr="MVC-2(concrete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16" y="1100929"/>
            <a:ext cx="8299353" cy="592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-1" y="0"/>
            <a:ext cx="10158413" cy="116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Функционирование и </a:t>
            </a:r>
          </a:p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взаимодействие с ядром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8" name="Рисунок 17" descr="UML_dis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68" y="1275567"/>
            <a:ext cx="7560837" cy="57499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1666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Архитектура приложения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9" name="Рисунок 18" descr="Class_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64" y="881836"/>
            <a:ext cx="8208862" cy="6176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523875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Хранение информации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436528" y="5382430"/>
            <a:ext cx="2427287" cy="142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 smtClean="0">
                <a:solidFill>
                  <a:srgbClr val="000000"/>
                </a:solidFill>
              </a:rPr>
              <a:t>Информация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автоматически обновляется через получаемый от ядра контекст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0663" y="1739092"/>
            <a:ext cx="2000250" cy="16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en-US" dirty="0">
                <a:solidFill>
                  <a:srgbClr val="000000"/>
                </a:solidFill>
              </a:rPr>
              <a:t>остоянно хранится только минимальная информация о ядре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08185" y="2882100"/>
            <a:ext cx="2071681" cy="1125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Д</a:t>
            </a:r>
            <a:r>
              <a:rPr lang="en-US" dirty="0">
                <a:solidFill>
                  <a:srgbClr val="000000"/>
                </a:solidFill>
              </a:rPr>
              <a:t>ополнительная информация 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получается </a:t>
            </a:r>
            <a:r>
              <a:rPr lang="en-US" dirty="0">
                <a:solidFill>
                  <a:srgbClr val="000000"/>
                </a:solidFill>
              </a:rPr>
              <a:t>через интерфейсы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21" name="Рисунок 20" descr="Dom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248" y="1667654"/>
            <a:ext cx="6403530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5651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Взаимодействие </a:t>
            </a:r>
            <a:r>
              <a:rPr lang="ru-RU" sz="4000" dirty="0">
                <a:solidFill>
                  <a:srgbClr val="04617B"/>
                </a:solidFill>
              </a:rPr>
              <a:t>компонентов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025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1452563"/>
            <a:ext cx="9544050" cy="528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37050</TotalTime>
  <Words>389</Words>
  <PresentationFormat>Произвольный</PresentationFormat>
  <Paragraphs>270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Leo</dc:creator>
  <cp:lastModifiedBy>Leo</cp:lastModifiedBy>
  <cp:revision>253</cp:revision>
  <cp:lastPrinted>1601-01-01T00:00:00Z</cp:lastPrinted>
  <dcterms:created xsi:type="dcterms:W3CDTF">1601-01-01T00:00:00Z</dcterms:created>
  <dcterms:modified xsi:type="dcterms:W3CDTF">2011-06-20T01:30:02Z</dcterms:modified>
</cp:coreProperties>
</file>