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59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99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1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2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454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2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9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68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8B0740-C8A9-4161-83CA-AAED097CD13D}" type="datetimeFigureOut">
              <a:rPr kumimoji="1" lang="ja-JP" altLang="en-US" smtClean="0"/>
              <a:t>2021/4/6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BA18-47E5-4248-BE4D-66439C736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項目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53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Calibri</vt:lpstr>
      <vt:lpstr>Calibri Light</vt:lpstr>
      <vt:lpstr>Wingdings 2</vt:lpstr>
      <vt:lpstr>HDOfficeLightV0</vt:lpstr>
      <vt:lpstr>タイトル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tomonori</dc:creator>
  <cp:lastModifiedBy>tomonori</cp:lastModifiedBy>
  <cp:revision>1</cp:revision>
  <dcterms:created xsi:type="dcterms:W3CDTF">2021-04-06T09:19:31Z</dcterms:created>
  <dcterms:modified xsi:type="dcterms:W3CDTF">2021-04-06T09:21:36Z</dcterms:modified>
</cp:coreProperties>
</file>