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0" r:id="rId5"/>
    <p:sldId id="257" r:id="rId6"/>
    <p:sldId id="263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4839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6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1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0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2709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2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66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2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D496F5-F0C9-4B61-9D2F-F0C0AAF5689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00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F922B-6C6F-4CC6-98B3-4B6BFB893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소융캡디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868150-9924-4FE2-94CE-88B396D03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2019102114 </a:t>
            </a:r>
            <a:r>
              <a:rPr lang="ko-KR" altLang="en-US" dirty="0"/>
              <a:t>이륜하</a:t>
            </a:r>
          </a:p>
        </p:txBody>
      </p:sp>
    </p:spTree>
    <p:extLst>
      <p:ext uri="{BB962C8B-B14F-4D97-AF65-F5344CB8AC3E}">
        <p14:creationId xmlns:p14="http://schemas.microsoft.com/office/powerpoint/2010/main" val="34961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CDE2F5-C84A-4EE8-83EF-368F6EC8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D9B21F-E766-4E6B-848F-7FD49032D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7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25F2A-C1CF-4524-8CC6-EC537854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363"/>
            <a:ext cx="9601200" cy="4110037"/>
          </a:xfrm>
        </p:spPr>
        <p:txBody>
          <a:bodyPr/>
          <a:lstStyle/>
          <a:p>
            <a:pPr latinLnBrk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논문 탐색 결과 현재 대부분의 논문은 일정한 신호와 라인을 지키며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사고를 내지 않는 방향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이는 자율주행자동차나 도로 통제 시스템에서 응용 가능할 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현실과 유사한 교통 시뮬레이션을 필요로 하는 게임에는 적합하지 않음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현실 세계에서 발생하는 다양한 사고들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중 신호를 무시하여 발생하는 사고에 대해 조명해보고자 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0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25F2A-C1CF-4524-8CC6-EC537854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363"/>
            <a:ext cx="9601200" cy="4110037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응용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Judge(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신호등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 도입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Judge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판단을 무시하는 차량 알고리즘 개발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 발생 구간을 자동적으로 통제하고 정상화하는 도로 시스템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인도에 응용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신호 무시 보행자 및 사고 알고리즘 개발</a:t>
            </a:r>
          </a:p>
        </p:txBody>
      </p:sp>
    </p:spTree>
    <p:extLst>
      <p:ext uri="{BB962C8B-B14F-4D97-AF65-F5344CB8AC3E}">
        <p14:creationId xmlns:p14="http://schemas.microsoft.com/office/powerpoint/2010/main" val="1425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7F1367-E536-429D-A7EB-4599659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40F12E-194E-43B4-810B-46EEE6297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5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25F2A-C1CF-4524-8CC6-EC537854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363"/>
            <a:ext cx="9601200" cy="4110037"/>
          </a:xfrm>
        </p:spPr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SUMO Based Platform for Cooperative Intelligent Automotive Agents 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Ue4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시뮬레이션 구축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에셋은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언리얼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엔진 마켓 참조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55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8A3EE3-7B50-479A-A622-9A093955E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671428"/>
              </p:ext>
            </p:extLst>
          </p:nvPr>
        </p:nvGraphicFramePr>
        <p:xfrm>
          <a:off x="1371600" y="1757363"/>
          <a:ext cx="9601201" cy="4508967"/>
        </p:xfrm>
        <a:graphic>
          <a:graphicData uri="http://schemas.openxmlformats.org/drawingml/2006/table">
            <a:tbl>
              <a:tblPr/>
              <a:tblGrid>
                <a:gridCol w="656771">
                  <a:extLst>
                    <a:ext uri="{9D8B030D-6E8A-4147-A177-3AD203B41FA5}">
                      <a16:colId xmlns:a16="http://schemas.microsoft.com/office/drawing/2014/main" val="2731883214"/>
                    </a:ext>
                  </a:extLst>
                </a:gridCol>
                <a:gridCol w="2285648">
                  <a:extLst>
                    <a:ext uri="{9D8B030D-6E8A-4147-A177-3AD203B41FA5}">
                      <a16:colId xmlns:a16="http://schemas.microsoft.com/office/drawing/2014/main" val="2998078964"/>
                    </a:ext>
                  </a:extLst>
                </a:gridCol>
                <a:gridCol w="1180545">
                  <a:extLst>
                    <a:ext uri="{9D8B030D-6E8A-4147-A177-3AD203B41FA5}">
                      <a16:colId xmlns:a16="http://schemas.microsoft.com/office/drawing/2014/main" val="3183123804"/>
                    </a:ext>
                  </a:extLst>
                </a:gridCol>
                <a:gridCol w="1180545">
                  <a:extLst>
                    <a:ext uri="{9D8B030D-6E8A-4147-A177-3AD203B41FA5}">
                      <a16:colId xmlns:a16="http://schemas.microsoft.com/office/drawing/2014/main" val="3491194516"/>
                    </a:ext>
                  </a:extLst>
                </a:gridCol>
                <a:gridCol w="1180545">
                  <a:extLst>
                    <a:ext uri="{9D8B030D-6E8A-4147-A177-3AD203B41FA5}">
                      <a16:colId xmlns:a16="http://schemas.microsoft.com/office/drawing/2014/main" val="1689311392"/>
                    </a:ext>
                  </a:extLst>
                </a:gridCol>
                <a:gridCol w="1180545">
                  <a:extLst>
                    <a:ext uri="{9D8B030D-6E8A-4147-A177-3AD203B41FA5}">
                      <a16:colId xmlns:a16="http://schemas.microsoft.com/office/drawing/2014/main" val="1553014117"/>
                    </a:ext>
                  </a:extLst>
                </a:gridCol>
                <a:gridCol w="1936602">
                  <a:extLst>
                    <a:ext uri="{9D8B030D-6E8A-4147-A177-3AD203B41FA5}">
                      <a16:colId xmlns:a16="http://schemas.microsoft.com/office/drawing/2014/main" val="2094653022"/>
                    </a:ext>
                  </a:extLst>
                </a:gridCol>
              </a:tblGrid>
              <a:tr h="3883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추진내용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21331"/>
                  </a:ext>
                </a:extLst>
              </a:tr>
              <a:tr h="3613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자료조사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05086"/>
                  </a:ext>
                </a:extLst>
              </a:tr>
              <a:tr h="6734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urban traffic simulator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20182"/>
                  </a:ext>
                </a:extLst>
              </a:tr>
              <a:tr h="6734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 무시 차량 알고리즘 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787521"/>
                  </a:ext>
                </a:extLst>
              </a:tr>
              <a:tr h="6734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구간 통제 알고리즘 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849370"/>
                  </a:ext>
                </a:extLst>
              </a:tr>
              <a:tr h="6734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pedestrian simulator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39316"/>
                  </a:ext>
                </a:extLst>
              </a:tr>
              <a:tr h="3613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 무시 보행자 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606569"/>
                  </a:ext>
                </a:extLst>
              </a:tr>
              <a:tr h="704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보행자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간의 사고 상황 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가능한 만큼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4047" marR="34047" marT="34047" marB="3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90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19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7F1367-E536-429D-A7EB-4599659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40F12E-194E-43B4-810B-46EEE6297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9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25F2A-C1CF-4524-8CC6-EC537854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363"/>
            <a:ext cx="9601200" cy="4110037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Using Unreal Engine as an engineering tool for traffic simulation and analysis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Spline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이용해 교차로 및 도로 건설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….?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이외에도 다른 방안이 있나 찾아보는 중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NevMesh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타깃포인트 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94804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39</TotalTime>
  <Words>217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함초롬바탕</vt:lpstr>
      <vt:lpstr>Franklin Gothic Book</vt:lpstr>
      <vt:lpstr>자르기</vt:lpstr>
      <vt:lpstr>소융캡디 3주차</vt:lpstr>
      <vt:lpstr>주제 선정</vt:lpstr>
      <vt:lpstr>주제 선정</vt:lpstr>
      <vt:lpstr>주제 선정</vt:lpstr>
      <vt:lpstr>추진 계획</vt:lpstr>
      <vt:lpstr>추진 계획</vt:lpstr>
      <vt:lpstr>추진 계획</vt:lpstr>
      <vt:lpstr>진행과정</vt:lpstr>
      <vt:lpstr>진행과정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소융캡디 3주차</dc:title>
  <dc:creator>이 륜하</dc:creator>
  <cp:lastModifiedBy>이 륜하</cp:lastModifiedBy>
  <cp:revision>4</cp:revision>
  <dcterms:created xsi:type="dcterms:W3CDTF">2022-03-20T19:16:09Z</dcterms:created>
  <dcterms:modified xsi:type="dcterms:W3CDTF">2022-03-22T10:32:12Z</dcterms:modified>
</cp:coreProperties>
</file>