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9" r:id="rId3"/>
    <p:sldId id="271" r:id="rId4"/>
    <p:sldId id="268" r:id="rId5"/>
    <p:sldId id="273" r:id="rId6"/>
    <p:sldId id="267" r:id="rId7"/>
    <p:sldId id="257" r:id="rId8"/>
    <p:sldId id="26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4839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1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0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2709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6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66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D496F5-F0C9-4B61-9D2F-F0C0AAF5689D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ECB391-A6F5-4DE3-BF5B-241ED402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0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9AC1625-6E4D-4659-AAD6-D263BD7F5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소융캡디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주차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99F9507-A2EB-46E5-A3BF-6A693DA28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2019102114 </a:t>
            </a:r>
            <a:r>
              <a:rPr lang="ko-KR" altLang="en-US"/>
              <a:t>이륜하</a:t>
            </a:r>
          </a:p>
        </p:txBody>
      </p:sp>
    </p:spTree>
    <p:extLst>
      <p:ext uri="{BB962C8B-B14F-4D97-AF65-F5344CB8AC3E}">
        <p14:creationId xmlns:p14="http://schemas.microsoft.com/office/powerpoint/2010/main" val="213518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36" y="2457450"/>
            <a:ext cx="9601200" cy="331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방향으로 이동하는 차량들을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제어하기 위한 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Conflict class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개념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-&gt;trigger box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가장 먼저 들어온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차량을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leader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 가능한 방향의 도로를 전부 저장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Conflict class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round robin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제어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-&gt;judge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관리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562FA-2EBC-4033-B6D8-6C905C18E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3" t="43006" r="28751" b="22353"/>
          <a:stretch/>
        </p:blipFill>
        <p:spPr>
          <a:xfrm>
            <a:off x="5997388" y="1157848"/>
            <a:ext cx="5468471" cy="42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36" y="2457450"/>
            <a:ext cx="9601200" cy="331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방향으로 이동하는 차량들을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번에 제어하기 위한 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Conflict class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개념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-&gt;trigger box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가장 먼저 들어온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차량을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leader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 가능한 방향의 도로를 전부 저장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-&gt;judge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하나가 아니라 교차로에서 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진입 가능한 모든 구간에 놓는 걸로 해결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0" indent="0">
              <a:buNone/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7562FA-2EBC-4033-B6D8-6C905C18E5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3" t="43006" r="28751" b="22353"/>
          <a:stretch/>
        </p:blipFill>
        <p:spPr>
          <a:xfrm>
            <a:off x="5997388" y="1157848"/>
            <a:ext cx="5468471" cy="427476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B2DADD0-CCF7-47D7-A0D6-E32E91435EBF}"/>
              </a:ext>
            </a:extLst>
          </p:cNvPr>
          <p:cNvGrpSpPr/>
          <p:nvPr/>
        </p:nvGrpSpPr>
        <p:grpSpPr>
          <a:xfrm>
            <a:off x="9587260" y="3890117"/>
            <a:ext cx="473470" cy="886385"/>
            <a:chOff x="5253554" y="1428750"/>
            <a:chExt cx="473470" cy="88638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B3150DA-043B-4143-929E-7090F2B7FEF8}"/>
                </a:ext>
              </a:extLst>
            </p:cNvPr>
            <p:cNvSpPr/>
            <p:nvPr/>
          </p:nvSpPr>
          <p:spPr>
            <a:xfrm>
              <a:off x="5253554" y="1428750"/>
              <a:ext cx="473470" cy="88638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5414D36-BF81-4969-B745-926081E15FCD}"/>
                </a:ext>
              </a:extLst>
            </p:cNvPr>
            <p:cNvSpPr/>
            <p:nvPr/>
          </p:nvSpPr>
          <p:spPr>
            <a:xfrm>
              <a:off x="5331627" y="14971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E8924DB-5BF3-4C85-96FC-096652617DF7}"/>
                </a:ext>
              </a:extLst>
            </p:cNvPr>
            <p:cNvSpPr/>
            <p:nvPr/>
          </p:nvSpPr>
          <p:spPr>
            <a:xfrm>
              <a:off x="5331627" y="1913308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93C6BB4-6C38-44CB-A859-C3E2E33A4F81}"/>
              </a:ext>
            </a:extLst>
          </p:cNvPr>
          <p:cNvGrpSpPr/>
          <p:nvPr/>
        </p:nvGrpSpPr>
        <p:grpSpPr>
          <a:xfrm>
            <a:off x="8327442" y="1234889"/>
            <a:ext cx="473470" cy="886385"/>
            <a:chOff x="5253554" y="1428750"/>
            <a:chExt cx="473470" cy="88638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07A129-EE47-4936-850A-AD56BC4711B2}"/>
                </a:ext>
              </a:extLst>
            </p:cNvPr>
            <p:cNvSpPr/>
            <p:nvPr/>
          </p:nvSpPr>
          <p:spPr>
            <a:xfrm>
              <a:off x="5253554" y="1428750"/>
              <a:ext cx="473470" cy="88638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2145B7A-17A2-4B12-B2C7-D8DF991F3C97}"/>
                </a:ext>
              </a:extLst>
            </p:cNvPr>
            <p:cNvSpPr/>
            <p:nvPr/>
          </p:nvSpPr>
          <p:spPr>
            <a:xfrm>
              <a:off x="5331627" y="14971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77FE9D7-F6E4-4594-9B4D-310ED03683EF}"/>
                </a:ext>
              </a:extLst>
            </p:cNvPr>
            <p:cNvSpPr/>
            <p:nvPr/>
          </p:nvSpPr>
          <p:spPr>
            <a:xfrm>
              <a:off x="5331627" y="1913308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1AE9A5-E1F2-45CD-8011-BFFFD3DADF7A}"/>
              </a:ext>
            </a:extLst>
          </p:cNvPr>
          <p:cNvSpPr/>
          <p:nvPr/>
        </p:nvSpPr>
        <p:spPr>
          <a:xfrm>
            <a:off x="8219023" y="2147792"/>
            <a:ext cx="677783" cy="6970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621298-36AE-4894-9202-458B53C0A540}"/>
              </a:ext>
            </a:extLst>
          </p:cNvPr>
          <p:cNvSpPr/>
          <p:nvPr/>
        </p:nvSpPr>
        <p:spPr>
          <a:xfrm>
            <a:off x="8800912" y="3636304"/>
            <a:ext cx="677783" cy="6970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CDE2F5-C84A-4EE8-83EF-368F6EC8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D9B21F-E766-4E6B-848F-7FD49032D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7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C4BBB9-AE1F-4D97-8FEB-FC1BCFEC0FED}"/>
              </a:ext>
            </a:extLst>
          </p:cNvPr>
          <p:cNvGrpSpPr/>
          <p:nvPr/>
        </p:nvGrpSpPr>
        <p:grpSpPr>
          <a:xfrm>
            <a:off x="5665694" y="672529"/>
            <a:ext cx="860611" cy="1843371"/>
            <a:chOff x="6176683" y="164723"/>
            <a:chExt cx="1021976" cy="27432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CC4AB5-1492-43D6-8BB7-1E7AFEB42FDD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8C36B5E-6CF8-4009-86A4-165B955E942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033DC71-4F37-47E9-8683-12BD7C92A093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AB6E7A-EA43-4E5F-AA25-1A701048339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BC9363-88E1-4012-B71A-E4AB88F2A30E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십자형 14">
            <a:extLst>
              <a:ext uri="{FF2B5EF4-FFF2-40B4-BE49-F238E27FC236}">
                <a16:creationId xmlns:a16="http://schemas.microsoft.com/office/drawing/2014/main" id="{725AD377-1EAE-4FA7-A00E-625BA44F3661}"/>
              </a:ext>
            </a:extLst>
          </p:cNvPr>
          <p:cNvSpPr/>
          <p:nvPr/>
        </p:nvSpPr>
        <p:spPr>
          <a:xfrm>
            <a:off x="5215558" y="2548558"/>
            <a:ext cx="1760884" cy="176088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B36C37-5E4B-4145-8BF6-C5CAADF141E3}"/>
              </a:ext>
            </a:extLst>
          </p:cNvPr>
          <p:cNvGrpSpPr/>
          <p:nvPr/>
        </p:nvGrpSpPr>
        <p:grpSpPr>
          <a:xfrm>
            <a:off x="5665694" y="4350383"/>
            <a:ext cx="860611" cy="1843371"/>
            <a:chOff x="6176683" y="164723"/>
            <a:chExt cx="1021976" cy="27432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BEBA65-096A-4390-8B7E-CD5EE1B4DB7B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C00365-8AD0-4353-AA7B-D6779CDC207A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4087643-D8FF-48FE-B46C-371BA6507C8B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B440C89-B6A4-4542-BC7A-E9B0EA308AF9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CABCEF0-EF24-41AF-8446-C010DC2368C2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0FDD5-9F25-4B72-82CB-AEAD746D6D8E}"/>
              </a:ext>
            </a:extLst>
          </p:cNvPr>
          <p:cNvGrpSpPr/>
          <p:nvPr/>
        </p:nvGrpSpPr>
        <p:grpSpPr>
          <a:xfrm rot="5400000">
            <a:off x="7494717" y="2516279"/>
            <a:ext cx="860611" cy="1843371"/>
            <a:chOff x="6176683" y="164723"/>
            <a:chExt cx="1021976" cy="274320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BF780E-C40F-47F7-AB34-1ADA87FD0725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C68ED0B-78D1-4037-A9BC-8A0286E56F89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2DE5E85-B41F-4AF6-A473-7B0EA4DE97CB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0C125DA-66C9-4D03-8280-FB293367268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A2C0239-99C2-4E58-A55A-1B338176F013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F0BCC9-D049-4082-B7E5-0828A49EF934}"/>
              </a:ext>
            </a:extLst>
          </p:cNvPr>
          <p:cNvGrpSpPr/>
          <p:nvPr/>
        </p:nvGrpSpPr>
        <p:grpSpPr>
          <a:xfrm rot="5400000">
            <a:off x="3822324" y="2507313"/>
            <a:ext cx="860611" cy="1843371"/>
            <a:chOff x="6176683" y="164723"/>
            <a:chExt cx="1021976" cy="274320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460BF-93BB-43E6-B111-5C6A80B39506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7D4EEA8-A258-4702-A5A6-B94D20D03FC4}"/>
                </a:ext>
              </a:extLst>
            </p:cNvPr>
            <p:cNvCxnSpPr>
              <a:stCxn id="29" idx="0"/>
              <a:endCxn id="29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2EDB66F-1DD8-403C-846C-ECBBEE114B8E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186753-2260-4158-B22A-229E92498FF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45062E7-2C0D-4D2D-BB1F-154B48C87236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4238A9A-C452-4FA8-B0FD-AA30824F4B37}"/>
              </a:ext>
            </a:extLst>
          </p:cNvPr>
          <p:cNvCxnSpPr/>
          <p:nvPr/>
        </p:nvCxnSpPr>
        <p:spPr>
          <a:xfrm rot="10800000" flipV="1">
            <a:off x="6685770" y="865299"/>
            <a:ext cx="2157170" cy="801204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08C5E-CBD2-41EF-9BB7-7EBAA95BDD92}"/>
              </a:ext>
            </a:extLst>
          </p:cNvPr>
          <p:cNvSpPr txBox="1"/>
          <p:nvPr/>
        </p:nvSpPr>
        <p:spPr>
          <a:xfrm>
            <a:off x="8826854" y="542133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직선 도로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8D8C38F-64AB-4EA5-AE14-1EB4C835B370}"/>
              </a:ext>
            </a:extLst>
          </p:cNvPr>
          <p:cNvCxnSpPr/>
          <p:nvPr/>
        </p:nvCxnSpPr>
        <p:spPr>
          <a:xfrm flipV="1">
            <a:off x="3691558" y="3502018"/>
            <a:ext cx="2187388" cy="213808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6928A8-9F96-414C-A72B-CF51D3568E3C}"/>
              </a:ext>
            </a:extLst>
          </p:cNvPr>
          <p:cNvGrpSpPr/>
          <p:nvPr/>
        </p:nvGrpSpPr>
        <p:grpSpPr>
          <a:xfrm rot="20268316">
            <a:off x="4978823" y="1914523"/>
            <a:ext cx="473470" cy="886385"/>
            <a:chOff x="5253554" y="1428750"/>
            <a:chExt cx="473470" cy="886385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D5D6996-B053-41B3-BB03-FE1CE1B0F333}"/>
                </a:ext>
              </a:extLst>
            </p:cNvPr>
            <p:cNvSpPr/>
            <p:nvPr/>
          </p:nvSpPr>
          <p:spPr>
            <a:xfrm>
              <a:off x="5253554" y="1428750"/>
              <a:ext cx="473470" cy="88638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E67BDE7-A886-44E2-B52F-3B1467B19AAE}"/>
                </a:ext>
              </a:extLst>
            </p:cNvPr>
            <p:cNvSpPr/>
            <p:nvPr/>
          </p:nvSpPr>
          <p:spPr>
            <a:xfrm>
              <a:off x="5331627" y="14971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EDEF524-1A59-42EA-B43A-800EAD5E2BD9}"/>
                </a:ext>
              </a:extLst>
            </p:cNvPr>
            <p:cNvSpPr/>
            <p:nvPr/>
          </p:nvSpPr>
          <p:spPr>
            <a:xfrm>
              <a:off x="5331627" y="1913308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0613FD5-774F-4227-A98A-94A2F6092191}"/>
              </a:ext>
            </a:extLst>
          </p:cNvPr>
          <p:cNvSpPr txBox="1"/>
          <p:nvPr/>
        </p:nvSpPr>
        <p:spPr>
          <a:xfrm flipH="1">
            <a:off x="2213277" y="5543453"/>
            <a:ext cx="183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통째로 만든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actor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교차로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E0F6E97-22D5-4000-88D1-D2049212633E}"/>
              </a:ext>
            </a:extLst>
          </p:cNvPr>
          <p:cNvSpPr/>
          <p:nvPr/>
        </p:nvSpPr>
        <p:spPr>
          <a:xfrm>
            <a:off x="5994308" y="3310445"/>
            <a:ext cx="206784" cy="2067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93E193-DACA-4E61-81A3-934773C09DCB}"/>
              </a:ext>
            </a:extLst>
          </p:cNvPr>
          <p:cNvGrpSpPr/>
          <p:nvPr/>
        </p:nvGrpSpPr>
        <p:grpSpPr>
          <a:xfrm rot="5400000">
            <a:off x="6578163" y="5200999"/>
            <a:ext cx="773226" cy="558012"/>
            <a:chOff x="3093719" y="2375191"/>
            <a:chExt cx="773226" cy="55801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8F69C35-6FE1-4E53-8F5D-BE4FD9CEE3B6}"/>
                </a:ext>
              </a:extLst>
            </p:cNvPr>
            <p:cNvSpPr/>
            <p:nvPr/>
          </p:nvSpPr>
          <p:spPr>
            <a:xfrm>
              <a:off x="3093719" y="2375191"/>
              <a:ext cx="773226" cy="34699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05A2D6F-F38D-461C-B9A7-C71A2A8DCBF5}"/>
                </a:ext>
              </a:extLst>
            </p:cNvPr>
            <p:cNvSpPr/>
            <p:nvPr/>
          </p:nvSpPr>
          <p:spPr>
            <a:xfrm>
              <a:off x="3147493" y="2717452"/>
              <a:ext cx="206784" cy="206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3C2647D-0F95-4189-85FE-92EBBFFC020A}"/>
                </a:ext>
              </a:extLst>
            </p:cNvPr>
            <p:cNvSpPr/>
            <p:nvPr/>
          </p:nvSpPr>
          <p:spPr>
            <a:xfrm>
              <a:off x="3589539" y="2726419"/>
              <a:ext cx="206784" cy="206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화살표: 원형 66">
            <a:extLst>
              <a:ext uri="{FF2B5EF4-FFF2-40B4-BE49-F238E27FC236}">
                <a16:creationId xmlns:a16="http://schemas.microsoft.com/office/drawing/2014/main" id="{4DD554F8-6F32-4341-8CE5-3C3BBECECCC5}"/>
              </a:ext>
            </a:extLst>
          </p:cNvPr>
          <p:cNvSpPr/>
          <p:nvPr/>
        </p:nvSpPr>
        <p:spPr>
          <a:xfrm rot="18290909">
            <a:off x="6633787" y="3828927"/>
            <a:ext cx="1554216" cy="170907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63870"/>
              <a:gd name="adj5" fmla="val 125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9FDC87-D2FA-4E9D-AE25-FE56B9F01B70}"/>
              </a:ext>
            </a:extLst>
          </p:cNvPr>
          <p:cNvSpPr txBox="1"/>
          <p:nvPr/>
        </p:nvSpPr>
        <p:spPr>
          <a:xfrm>
            <a:off x="7445837" y="4465967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직선 도로는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교차로에서 다음 도로를 결정한 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자연스럽게 그 도로로 변경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9DB8E6-CFCE-4650-AF26-AA9D9DACA9BC}"/>
              </a:ext>
            </a:extLst>
          </p:cNvPr>
          <p:cNvSpPr txBox="1"/>
          <p:nvPr/>
        </p:nvSpPr>
        <p:spPr>
          <a:xfrm flipH="1">
            <a:off x="1371600" y="1648480"/>
            <a:ext cx="183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맑은 고딕" panose="020B0503020000020004" pitchFamily="50" charset="-127"/>
                <a:ea typeface="맑은 고딕" panose="020B0503020000020004" pitchFamily="50" charset="-127"/>
              </a:rPr>
              <a:t>희망편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43F8F9-9E26-4599-81AF-78CB5CCDBE6C}"/>
              </a:ext>
            </a:extLst>
          </p:cNvPr>
          <p:cNvCxnSpPr>
            <a:cxnSpLocks/>
          </p:cNvCxnSpPr>
          <p:nvPr/>
        </p:nvCxnSpPr>
        <p:spPr>
          <a:xfrm>
            <a:off x="5040763" y="1219200"/>
            <a:ext cx="0" cy="6387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F1B587D-EDAC-4B51-BA86-7EEBD20898EB}"/>
              </a:ext>
            </a:extLst>
          </p:cNvPr>
          <p:cNvSpPr txBox="1"/>
          <p:nvPr/>
        </p:nvSpPr>
        <p:spPr>
          <a:xfrm flipH="1">
            <a:off x="4023106" y="291119"/>
            <a:ext cx="1831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알아서 다음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track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잘 해주는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judge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41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C4BBB9-AE1F-4D97-8FEB-FC1BCFEC0FED}"/>
              </a:ext>
            </a:extLst>
          </p:cNvPr>
          <p:cNvGrpSpPr/>
          <p:nvPr/>
        </p:nvGrpSpPr>
        <p:grpSpPr>
          <a:xfrm>
            <a:off x="5665694" y="672529"/>
            <a:ext cx="860611" cy="1843371"/>
            <a:chOff x="6176683" y="164723"/>
            <a:chExt cx="1021976" cy="27432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CC4AB5-1492-43D6-8BB7-1E7AFEB42FDD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8C36B5E-6CF8-4009-86A4-165B955E942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033DC71-4F37-47E9-8683-12BD7C92A093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AB6E7A-EA43-4E5F-AA25-1A701048339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BC9363-88E1-4012-B71A-E4AB88F2A30E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십자형 14">
            <a:extLst>
              <a:ext uri="{FF2B5EF4-FFF2-40B4-BE49-F238E27FC236}">
                <a16:creationId xmlns:a16="http://schemas.microsoft.com/office/drawing/2014/main" id="{725AD377-1EAE-4FA7-A00E-625BA44F3661}"/>
              </a:ext>
            </a:extLst>
          </p:cNvPr>
          <p:cNvSpPr/>
          <p:nvPr/>
        </p:nvSpPr>
        <p:spPr>
          <a:xfrm>
            <a:off x="5215558" y="2548558"/>
            <a:ext cx="1760884" cy="176088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B36C37-5E4B-4145-8BF6-C5CAADF141E3}"/>
              </a:ext>
            </a:extLst>
          </p:cNvPr>
          <p:cNvGrpSpPr/>
          <p:nvPr/>
        </p:nvGrpSpPr>
        <p:grpSpPr>
          <a:xfrm>
            <a:off x="5665694" y="4350383"/>
            <a:ext cx="860611" cy="1843371"/>
            <a:chOff x="6176683" y="164723"/>
            <a:chExt cx="1021976" cy="27432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BEBA65-096A-4390-8B7E-CD5EE1B4DB7B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C00365-8AD0-4353-AA7B-D6779CDC207A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4087643-D8FF-48FE-B46C-371BA6507C8B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B440C89-B6A4-4542-BC7A-E9B0EA308AF9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CABCEF0-EF24-41AF-8446-C010DC2368C2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0FDD5-9F25-4B72-82CB-AEAD746D6D8E}"/>
              </a:ext>
            </a:extLst>
          </p:cNvPr>
          <p:cNvGrpSpPr/>
          <p:nvPr/>
        </p:nvGrpSpPr>
        <p:grpSpPr>
          <a:xfrm rot="5400000">
            <a:off x="7494717" y="2516279"/>
            <a:ext cx="860611" cy="1843371"/>
            <a:chOff x="6176683" y="164723"/>
            <a:chExt cx="1021976" cy="274320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BF780E-C40F-47F7-AB34-1ADA87FD0725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C68ED0B-78D1-4037-A9BC-8A0286E56F89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2DE5E85-B41F-4AF6-A473-7B0EA4DE97CB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0C125DA-66C9-4D03-8280-FB293367268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A2C0239-99C2-4E58-A55A-1B338176F013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F0BCC9-D049-4082-B7E5-0828A49EF934}"/>
              </a:ext>
            </a:extLst>
          </p:cNvPr>
          <p:cNvGrpSpPr/>
          <p:nvPr/>
        </p:nvGrpSpPr>
        <p:grpSpPr>
          <a:xfrm rot="5400000">
            <a:off x="3822324" y="2507313"/>
            <a:ext cx="860611" cy="1843371"/>
            <a:chOff x="6176683" y="164723"/>
            <a:chExt cx="1021976" cy="274320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460BF-93BB-43E6-B111-5C6A80B39506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7D4EEA8-A258-4702-A5A6-B94D20D03FC4}"/>
                </a:ext>
              </a:extLst>
            </p:cNvPr>
            <p:cNvCxnSpPr>
              <a:stCxn id="29" idx="0"/>
              <a:endCxn id="29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2EDB66F-1DD8-403C-846C-ECBBEE114B8E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186753-2260-4158-B22A-229E92498FF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45062E7-2C0D-4D2D-BB1F-154B48C87236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4238A9A-C452-4FA8-B0FD-AA30824F4B37}"/>
              </a:ext>
            </a:extLst>
          </p:cNvPr>
          <p:cNvCxnSpPr/>
          <p:nvPr/>
        </p:nvCxnSpPr>
        <p:spPr>
          <a:xfrm rot="10800000" flipV="1">
            <a:off x="6685770" y="865299"/>
            <a:ext cx="2157170" cy="801204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08C5E-CBD2-41EF-9BB7-7EBAA95BDD92}"/>
              </a:ext>
            </a:extLst>
          </p:cNvPr>
          <p:cNvSpPr txBox="1"/>
          <p:nvPr/>
        </p:nvSpPr>
        <p:spPr>
          <a:xfrm>
            <a:off x="8826854" y="542133"/>
            <a:ext cx="3281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Road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 클래스로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교차로랑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직선도로를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인식할 수 있게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하려다가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원래 가능했던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안됨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8D8C38F-64AB-4EA5-AE14-1EB4C835B370}"/>
              </a:ext>
            </a:extLst>
          </p:cNvPr>
          <p:cNvCxnSpPr>
            <a:cxnSpLocks/>
          </p:cNvCxnSpPr>
          <p:nvPr/>
        </p:nvCxnSpPr>
        <p:spPr>
          <a:xfrm flipV="1">
            <a:off x="4125922" y="3502018"/>
            <a:ext cx="1753024" cy="84836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6928A8-9F96-414C-A72B-CF51D3568E3C}"/>
              </a:ext>
            </a:extLst>
          </p:cNvPr>
          <p:cNvGrpSpPr/>
          <p:nvPr/>
        </p:nvGrpSpPr>
        <p:grpSpPr>
          <a:xfrm rot="20268316">
            <a:off x="4978823" y="1914523"/>
            <a:ext cx="473470" cy="886385"/>
            <a:chOff x="5253554" y="1428750"/>
            <a:chExt cx="473470" cy="886385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D5D6996-B053-41B3-BB03-FE1CE1B0F333}"/>
                </a:ext>
              </a:extLst>
            </p:cNvPr>
            <p:cNvSpPr/>
            <p:nvPr/>
          </p:nvSpPr>
          <p:spPr>
            <a:xfrm>
              <a:off x="5253554" y="1428750"/>
              <a:ext cx="473470" cy="88638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E67BDE7-A886-44E2-B52F-3B1467B19AAE}"/>
                </a:ext>
              </a:extLst>
            </p:cNvPr>
            <p:cNvSpPr/>
            <p:nvPr/>
          </p:nvSpPr>
          <p:spPr>
            <a:xfrm>
              <a:off x="5331627" y="14971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EDEF524-1A59-42EA-B43A-800EAD5E2BD9}"/>
                </a:ext>
              </a:extLst>
            </p:cNvPr>
            <p:cNvSpPr/>
            <p:nvPr/>
          </p:nvSpPr>
          <p:spPr>
            <a:xfrm>
              <a:off x="5331627" y="1913308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0613FD5-774F-4227-A98A-94A2F6092191}"/>
              </a:ext>
            </a:extLst>
          </p:cNvPr>
          <p:cNvSpPr txBox="1"/>
          <p:nvPr/>
        </p:nvSpPr>
        <p:spPr>
          <a:xfrm flipH="1">
            <a:off x="1437270" y="4112292"/>
            <a:ext cx="273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중심위치로 이동하게 돼서 직선도로를 직선으로 못 이동함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E0F6E97-22D5-4000-88D1-D2049212633E}"/>
              </a:ext>
            </a:extLst>
          </p:cNvPr>
          <p:cNvSpPr/>
          <p:nvPr/>
        </p:nvSpPr>
        <p:spPr>
          <a:xfrm>
            <a:off x="5994308" y="3310445"/>
            <a:ext cx="206784" cy="2067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93E193-DACA-4E61-81A3-934773C09DCB}"/>
              </a:ext>
            </a:extLst>
          </p:cNvPr>
          <p:cNvGrpSpPr/>
          <p:nvPr/>
        </p:nvGrpSpPr>
        <p:grpSpPr>
          <a:xfrm rot="5400000">
            <a:off x="6578163" y="5200999"/>
            <a:ext cx="773226" cy="558012"/>
            <a:chOff x="3093719" y="2375191"/>
            <a:chExt cx="773226" cy="55801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8F69C35-6FE1-4E53-8F5D-BE4FD9CEE3B6}"/>
                </a:ext>
              </a:extLst>
            </p:cNvPr>
            <p:cNvSpPr/>
            <p:nvPr/>
          </p:nvSpPr>
          <p:spPr>
            <a:xfrm>
              <a:off x="3093719" y="2375191"/>
              <a:ext cx="773226" cy="34699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05A2D6F-F38D-461C-B9A7-C71A2A8DCBF5}"/>
                </a:ext>
              </a:extLst>
            </p:cNvPr>
            <p:cNvSpPr/>
            <p:nvPr/>
          </p:nvSpPr>
          <p:spPr>
            <a:xfrm>
              <a:off x="3147493" y="2717452"/>
              <a:ext cx="206784" cy="206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3C2647D-0F95-4189-85FE-92EBBFFC020A}"/>
                </a:ext>
              </a:extLst>
            </p:cNvPr>
            <p:cNvSpPr/>
            <p:nvPr/>
          </p:nvSpPr>
          <p:spPr>
            <a:xfrm>
              <a:off x="3589539" y="2726419"/>
              <a:ext cx="206784" cy="206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화살표: 원형 66">
            <a:extLst>
              <a:ext uri="{FF2B5EF4-FFF2-40B4-BE49-F238E27FC236}">
                <a16:creationId xmlns:a16="http://schemas.microsoft.com/office/drawing/2014/main" id="{4DD554F8-6F32-4341-8CE5-3C3BBECECCC5}"/>
              </a:ext>
            </a:extLst>
          </p:cNvPr>
          <p:cNvSpPr/>
          <p:nvPr/>
        </p:nvSpPr>
        <p:spPr>
          <a:xfrm rot="18290909">
            <a:off x="6633787" y="3828927"/>
            <a:ext cx="1554216" cy="170907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63870"/>
              <a:gd name="adj5" fmla="val 125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9FDC87-D2FA-4E9D-AE25-FE56B9F01B70}"/>
              </a:ext>
            </a:extLst>
          </p:cNvPr>
          <p:cNvSpPr txBox="1"/>
          <p:nvPr/>
        </p:nvSpPr>
        <p:spPr>
          <a:xfrm>
            <a:off x="7445837" y="4465967"/>
            <a:ext cx="4509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이동하다가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변경이 안됨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이동하려고 하면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도로를 정확히 따라가지 않음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C522FD1-2EE1-4AEE-ADB4-B0E0D03A0D84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8156437" y="452902"/>
            <a:ext cx="744692" cy="3877811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2DB796-9835-43EF-928C-D7D31DD670D2}"/>
              </a:ext>
            </a:extLst>
          </p:cNvPr>
          <p:cNvSpPr txBox="1"/>
          <p:nvPr/>
        </p:nvSpPr>
        <p:spPr>
          <a:xfrm flipH="1">
            <a:off x="1371600" y="1648480"/>
            <a:ext cx="183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절망편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FA05240-F67E-4EE7-A2DA-620E501DCD00}"/>
              </a:ext>
            </a:extLst>
          </p:cNvPr>
          <p:cNvCxnSpPr>
            <a:cxnSpLocks/>
          </p:cNvCxnSpPr>
          <p:nvPr/>
        </p:nvCxnSpPr>
        <p:spPr>
          <a:xfrm>
            <a:off x="4927053" y="1219200"/>
            <a:ext cx="0" cy="63873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7DB20B3-882C-4681-970A-EC68A6909058}"/>
              </a:ext>
            </a:extLst>
          </p:cNvPr>
          <p:cNvSpPr txBox="1"/>
          <p:nvPr/>
        </p:nvSpPr>
        <p:spPr>
          <a:xfrm flipH="1">
            <a:off x="4518116" y="504702"/>
            <a:ext cx="14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무능한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judge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95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EC4BBB9-AE1F-4D97-8FEB-FC1BCFEC0FED}"/>
              </a:ext>
            </a:extLst>
          </p:cNvPr>
          <p:cNvGrpSpPr/>
          <p:nvPr/>
        </p:nvGrpSpPr>
        <p:grpSpPr>
          <a:xfrm>
            <a:off x="5665694" y="672529"/>
            <a:ext cx="860611" cy="1843371"/>
            <a:chOff x="6176683" y="164723"/>
            <a:chExt cx="1021976" cy="274320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CC4AB5-1492-43D6-8BB7-1E7AFEB42FDD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8C36B5E-6CF8-4009-86A4-165B955E942A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033DC71-4F37-47E9-8683-12BD7C92A093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AB6E7A-EA43-4E5F-AA25-1A701048339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BC9363-88E1-4012-B71A-E4AB88F2A30E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십자형 14">
            <a:extLst>
              <a:ext uri="{FF2B5EF4-FFF2-40B4-BE49-F238E27FC236}">
                <a16:creationId xmlns:a16="http://schemas.microsoft.com/office/drawing/2014/main" id="{725AD377-1EAE-4FA7-A00E-625BA44F3661}"/>
              </a:ext>
            </a:extLst>
          </p:cNvPr>
          <p:cNvSpPr/>
          <p:nvPr/>
        </p:nvSpPr>
        <p:spPr>
          <a:xfrm>
            <a:off x="5215558" y="2548558"/>
            <a:ext cx="1760884" cy="176088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8B36C37-5E4B-4145-8BF6-C5CAADF141E3}"/>
              </a:ext>
            </a:extLst>
          </p:cNvPr>
          <p:cNvGrpSpPr/>
          <p:nvPr/>
        </p:nvGrpSpPr>
        <p:grpSpPr>
          <a:xfrm>
            <a:off x="5665694" y="4350383"/>
            <a:ext cx="860611" cy="1843371"/>
            <a:chOff x="6176683" y="164723"/>
            <a:chExt cx="1021976" cy="274320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BEBA65-096A-4390-8B7E-CD5EE1B4DB7B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CC00365-8AD0-4353-AA7B-D6779CDC207A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4087643-D8FF-48FE-B46C-371BA6507C8B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B440C89-B6A4-4542-BC7A-E9B0EA308AF9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CABCEF0-EF24-41AF-8446-C010DC2368C2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0FDD5-9F25-4B72-82CB-AEAD746D6D8E}"/>
              </a:ext>
            </a:extLst>
          </p:cNvPr>
          <p:cNvGrpSpPr/>
          <p:nvPr/>
        </p:nvGrpSpPr>
        <p:grpSpPr>
          <a:xfrm rot="5400000">
            <a:off x="7494717" y="2516279"/>
            <a:ext cx="860611" cy="1843371"/>
            <a:chOff x="6176683" y="164723"/>
            <a:chExt cx="1021976" cy="274320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BF780E-C40F-47F7-AB34-1ADA87FD0725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C68ED0B-78D1-4037-A9BC-8A0286E56F89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2DE5E85-B41F-4AF6-A473-7B0EA4DE97CB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0C125DA-66C9-4D03-8280-FB293367268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A2C0239-99C2-4E58-A55A-1B338176F013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F0BCC9-D049-4082-B7E5-0828A49EF934}"/>
              </a:ext>
            </a:extLst>
          </p:cNvPr>
          <p:cNvGrpSpPr/>
          <p:nvPr/>
        </p:nvGrpSpPr>
        <p:grpSpPr>
          <a:xfrm rot="5400000">
            <a:off x="3822324" y="2507313"/>
            <a:ext cx="860611" cy="1843371"/>
            <a:chOff x="6176683" y="164723"/>
            <a:chExt cx="1021976" cy="274320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460BF-93BB-43E6-B111-5C6A80B39506}"/>
                </a:ext>
              </a:extLst>
            </p:cNvPr>
            <p:cNvSpPr/>
            <p:nvPr/>
          </p:nvSpPr>
          <p:spPr>
            <a:xfrm>
              <a:off x="6176683" y="170330"/>
              <a:ext cx="1021976" cy="2725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7D4EEA8-A258-4702-A5A6-B94D20D03FC4}"/>
                </a:ext>
              </a:extLst>
            </p:cNvPr>
            <p:cNvCxnSpPr>
              <a:stCxn id="29" idx="0"/>
              <a:endCxn id="29" idx="2"/>
            </p:cNvCxnSpPr>
            <p:nvPr/>
          </p:nvCxnSpPr>
          <p:spPr>
            <a:xfrm>
              <a:off x="6687671" y="170330"/>
              <a:ext cx="0" cy="272527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2EDB66F-1DD8-403C-846C-ECBBEE114B8E}"/>
                </a:ext>
              </a:extLst>
            </p:cNvPr>
            <p:cNvSpPr/>
            <p:nvPr/>
          </p:nvSpPr>
          <p:spPr>
            <a:xfrm>
              <a:off x="6517341" y="164723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186753-2260-4158-B22A-229E92498FF2}"/>
                </a:ext>
              </a:extLst>
            </p:cNvPr>
            <p:cNvSpPr/>
            <p:nvPr/>
          </p:nvSpPr>
          <p:spPr>
            <a:xfrm>
              <a:off x="6517341" y="2621057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45062E7-2C0D-4D2D-BB1F-154B48C87236}"/>
                </a:ext>
              </a:extLst>
            </p:cNvPr>
            <p:cNvSpPr/>
            <p:nvPr/>
          </p:nvSpPr>
          <p:spPr>
            <a:xfrm>
              <a:off x="6517340" y="1357030"/>
              <a:ext cx="286869" cy="2868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4238A9A-C452-4FA8-B0FD-AA30824F4B37}"/>
              </a:ext>
            </a:extLst>
          </p:cNvPr>
          <p:cNvCxnSpPr/>
          <p:nvPr/>
        </p:nvCxnSpPr>
        <p:spPr>
          <a:xfrm rot="10800000" flipV="1">
            <a:off x="6685770" y="865299"/>
            <a:ext cx="2157170" cy="801204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208C5E-CBD2-41EF-9BB7-7EBAA95BDD92}"/>
              </a:ext>
            </a:extLst>
          </p:cNvPr>
          <p:cNvSpPr txBox="1"/>
          <p:nvPr/>
        </p:nvSpPr>
        <p:spPr>
          <a:xfrm>
            <a:off x="8826854" y="542133"/>
            <a:ext cx="3281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Road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부모 클래스로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교차로랑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직선도로를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같이 인식할 수 있게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하려다가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원래 가능했던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안됨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8D8C38F-64AB-4EA5-AE14-1EB4C835B370}"/>
              </a:ext>
            </a:extLst>
          </p:cNvPr>
          <p:cNvCxnSpPr>
            <a:cxnSpLocks/>
          </p:cNvCxnSpPr>
          <p:nvPr/>
        </p:nvCxnSpPr>
        <p:spPr>
          <a:xfrm flipV="1">
            <a:off x="4125922" y="3502018"/>
            <a:ext cx="1753024" cy="84836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6928A8-9F96-414C-A72B-CF51D3568E3C}"/>
              </a:ext>
            </a:extLst>
          </p:cNvPr>
          <p:cNvGrpSpPr/>
          <p:nvPr/>
        </p:nvGrpSpPr>
        <p:grpSpPr>
          <a:xfrm rot="20268316">
            <a:off x="4978823" y="1914523"/>
            <a:ext cx="473470" cy="886385"/>
            <a:chOff x="5253554" y="1428750"/>
            <a:chExt cx="473470" cy="886385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9D5D6996-B053-41B3-BB03-FE1CE1B0F333}"/>
                </a:ext>
              </a:extLst>
            </p:cNvPr>
            <p:cNvSpPr/>
            <p:nvPr/>
          </p:nvSpPr>
          <p:spPr>
            <a:xfrm>
              <a:off x="5253554" y="1428750"/>
              <a:ext cx="473470" cy="88638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E67BDE7-A886-44E2-B52F-3B1467B19AAE}"/>
                </a:ext>
              </a:extLst>
            </p:cNvPr>
            <p:cNvSpPr/>
            <p:nvPr/>
          </p:nvSpPr>
          <p:spPr>
            <a:xfrm>
              <a:off x="5331627" y="14971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BEDEF524-1A59-42EA-B43A-800EAD5E2BD9}"/>
                </a:ext>
              </a:extLst>
            </p:cNvPr>
            <p:cNvSpPr/>
            <p:nvPr/>
          </p:nvSpPr>
          <p:spPr>
            <a:xfrm>
              <a:off x="5331627" y="1913308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0613FD5-774F-4227-A98A-94A2F6092191}"/>
              </a:ext>
            </a:extLst>
          </p:cNvPr>
          <p:cNvSpPr txBox="1"/>
          <p:nvPr/>
        </p:nvSpPr>
        <p:spPr>
          <a:xfrm flipH="1">
            <a:off x="1437270" y="4112292"/>
            <a:ext cx="273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Actor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중심위치로 이동하게 돼서 직선도로를 직선으로 못 이동함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E0F6E97-22D5-4000-88D1-D2049212633E}"/>
              </a:ext>
            </a:extLst>
          </p:cNvPr>
          <p:cNvSpPr/>
          <p:nvPr/>
        </p:nvSpPr>
        <p:spPr>
          <a:xfrm>
            <a:off x="5994308" y="3310445"/>
            <a:ext cx="206784" cy="2067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93E193-DACA-4E61-81A3-934773C09DCB}"/>
              </a:ext>
            </a:extLst>
          </p:cNvPr>
          <p:cNvGrpSpPr/>
          <p:nvPr/>
        </p:nvGrpSpPr>
        <p:grpSpPr>
          <a:xfrm rot="5400000">
            <a:off x="6578163" y="5200999"/>
            <a:ext cx="773226" cy="558012"/>
            <a:chOff x="3093719" y="2375191"/>
            <a:chExt cx="773226" cy="55801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8F69C35-6FE1-4E53-8F5D-BE4FD9CEE3B6}"/>
                </a:ext>
              </a:extLst>
            </p:cNvPr>
            <p:cNvSpPr/>
            <p:nvPr/>
          </p:nvSpPr>
          <p:spPr>
            <a:xfrm>
              <a:off x="3093719" y="2375191"/>
              <a:ext cx="773226" cy="34699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05A2D6F-F38D-461C-B9A7-C71A2A8DCBF5}"/>
                </a:ext>
              </a:extLst>
            </p:cNvPr>
            <p:cNvSpPr/>
            <p:nvPr/>
          </p:nvSpPr>
          <p:spPr>
            <a:xfrm>
              <a:off x="3147493" y="2717452"/>
              <a:ext cx="206784" cy="206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3C2647D-0F95-4189-85FE-92EBBFFC020A}"/>
                </a:ext>
              </a:extLst>
            </p:cNvPr>
            <p:cNvSpPr/>
            <p:nvPr/>
          </p:nvSpPr>
          <p:spPr>
            <a:xfrm>
              <a:off x="3589539" y="2726419"/>
              <a:ext cx="206784" cy="206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화살표: 원형 66">
            <a:extLst>
              <a:ext uri="{FF2B5EF4-FFF2-40B4-BE49-F238E27FC236}">
                <a16:creationId xmlns:a16="http://schemas.microsoft.com/office/drawing/2014/main" id="{4DD554F8-6F32-4341-8CE5-3C3BBECECCC5}"/>
              </a:ext>
            </a:extLst>
          </p:cNvPr>
          <p:cNvSpPr/>
          <p:nvPr/>
        </p:nvSpPr>
        <p:spPr>
          <a:xfrm rot="18290909">
            <a:off x="6633787" y="3828927"/>
            <a:ext cx="1554216" cy="170907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463870"/>
              <a:gd name="adj5" fmla="val 125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9FDC87-D2FA-4E9D-AE25-FE56B9F01B70}"/>
              </a:ext>
            </a:extLst>
          </p:cNvPr>
          <p:cNvSpPr txBox="1"/>
          <p:nvPr/>
        </p:nvSpPr>
        <p:spPr>
          <a:xfrm>
            <a:off x="7445837" y="4465967"/>
            <a:ext cx="4509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이동하다가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변경이 안됨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location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이동하려고 하면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도로를 정확히 따라가지 않음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C522FD1-2EE1-4AEE-ADB4-B0E0D03A0D84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8156437" y="452902"/>
            <a:ext cx="744692" cy="3877811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2DB796-9835-43EF-928C-D7D31DD670D2}"/>
              </a:ext>
            </a:extLst>
          </p:cNvPr>
          <p:cNvSpPr txBox="1"/>
          <p:nvPr/>
        </p:nvSpPr>
        <p:spPr>
          <a:xfrm flipH="1">
            <a:off x="1371600" y="1648480"/>
            <a:ext cx="183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절망편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8713642A-F64B-456B-B866-59E757C37216}"/>
              </a:ext>
            </a:extLst>
          </p:cNvPr>
          <p:cNvSpPr/>
          <p:nvPr/>
        </p:nvSpPr>
        <p:spPr>
          <a:xfrm>
            <a:off x="2438492" y="-313141"/>
            <a:ext cx="9322459" cy="763031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12EFCEE3-E41E-4F41-8919-658A0325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687" y="2804854"/>
            <a:ext cx="9601200" cy="2295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 과정으로 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롤백</a:t>
            </a:r>
          </a:p>
        </p:txBody>
      </p:sp>
    </p:spTree>
    <p:extLst>
      <p:ext uri="{BB962C8B-B14F-4D97-AF65-F5344CB8AC3E}">
        <p14:creationId xmlns:p14="http://schemas.microsoft.com/office/powerpoint/2010/main" val="219644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3"/>
            <a:ext cx="9601200" cy="4110037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Spline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도로를 겹친 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judge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그 중 하나를 배당해 주는 방식으로 교차로 구현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5B5082-7DE9-422D-A658-94CD903B5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14444" r="17227" b="21776"/>
          <a:stretch/>
        </p:blipFill>
        <p:spPr>
          <a:xfrm>
            <a:off x="2105890" y="2249921"/>
            <a:ext cx="8552151" cy="43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1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7F1367-E536-429D-A7EB-4599659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0F12E-194E-43B4-810B-46EEE6297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5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36" y="1658751"/>
            <a:ext cx="9601200" cy="4110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SUMO Based Platform for Cooperative Intelligent Automotive Agents</a:t>
            </a:r>
          </a:p>
        </p:txBody>
      </p:sp>
    </p:spTree>
    <p:extLst>
      <p:ext uri="{BB962C8B-B14F-4D97-AF65-F5344CB8AC3E}">
        <p14:creationId xmlns:p14="http://schemas.microsoft.com/office/powerpoint/2010/main" val="184055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F7ED-3C5A-439D-B1BE-877F65D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5F2A-C1CF-4524-8CC6-EC537854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036" y="2457450"/>
            <a:ext cx="9601200" cy="331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Judge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차량을 인식해서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멈출지를 알려주는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distance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trigger box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구현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00D627-FD6E-450F-A4BB-94ED05E35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2" t="56748" r="25322" b="17670"/>
          <a:stretch/>
        </p:blipFill>
        <p:spPr>
          <a:xfrm>
            <a:off x="5444657" y="1776412"/>
            <a:ext cx="6233192" cy="30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873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203</TotalTime>
  <Words>265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Franklin Gothic Book</vt:lpstr>
      <vt:lpstr>자르기</vt:lpstr>
      <vt:lpstr>소융캡디 5주차</vt:lpstr>
      <vt:lpstr>진행과정</vt:lpstr>
      <vt:lpstr>진행과정</vt:lpstr>
      <vt:lpstr>진행과정</vt:lpstr>
      <vt:lpstr>진행과정</vt:lpstr>
      <vt:lpstr>진행과정</vt:lpstr>
      <vt:lpstr>개발 방향</vt:lpstr>
      <vt:lpstr>개발 방향</vt:lpstr>
      <vt:lpstr>개발 방향</vt:lpstr>
      <vt:lpstr>개발 방향</vt:lpstr>
      <vt:lpstr>개발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소융캡디 3주차</dc:title>
  <dc:creator>이 륜하</dc:creator>
  <cp:lastModifiedBy>이 륜하</cp:lastModifiedBy>
  <cp:revision>17</cp:revision>
  <dcterms:created xsi:type="dcterms:W3CDTF">2022-03-20T19:16:09Z</dcterms:created>
  <dcterms:modified xsi:type="dcterms:W3CDTF">2022-04-05T09:50:49Z</dcterms:modified>
</cp:coreProperties>
</file>