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25" r:id="rId3"/>
    <p:sldId id="327" r:id="rId4"/>
    <p:sldId id="326" r:id="rId5"/>
    <p:sldId id="307" r:id="rId6"/>
    <p:sldId id="31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93A6-EE72-4A99-B865-84A9A08E46B8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562E-7F5B-4732-9F17-C457DEFDF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93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93A6-EE72-4A99-B865-84A9A08E46B8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562E-7F5B-4732-9F17-C457DEFDF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92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93A6-EE72-4A99-B865-84A9A08E46B8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562E-7F5B-4732-9F17-C457DEFDF45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6406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93A6-EE72-4A99-B865-84A9A08E46B8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562E-7F5B-4732-9F17-C457DEFDF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838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93A6-EE72-4A99-B865-84A9A08E46B8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562E-7F5B-4732-9F17-C457DEFDF45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3847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93A6-EE72-4A99-B865-84A9A08E46B8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562E-7F5B-4732-9F17-C457DEFDF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633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93A6-EE72-4A99-B865-84A9A08E46B8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562E-7F5B-4732-9F17-C457DEFDF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350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93A6-EE72-4A99-B865-84A9A08E46B8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562E-7F5B-4732-9F17-C457DEFDF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93A6-EE72-4A99-B865-84A9A08E46B8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562E-7F5B-4732-9F17-C457DEFDF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97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93A6-EE72-4A99-B865-84A9A08E46B8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562E-7F5B-4732-9F17-C457DEFDF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69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93A6-EE72-4A99-B865-84A9A08E46B8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562E-7F5B-4732-9F17-C457DEFDF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67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93A6-EE72-4A99-B865-84A9A08E46B8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562E-7F5B-4732-9F17-C457DEFDF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07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93A6-EE72-4A99-B865-84A9A08E46B8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562E-7F5B-4732-9F17-C457DEFDF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55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93A6-EE72-4A99-B865-84A9A08E46B8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562E-7F5B-4732-9F17-C457DEFDF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5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93A6-EE72-4A99-B865-84A9A08E46B8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562E-7F5B-4732-9F17-C457DEFDF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11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93A6-EE72-4A99-B865-84A9A08E46B8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562E-7F5B-4732-9F17-C457DEFDF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97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B93A6-EE72-4A99-B865-84A9A08E46B8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2C562E-7F5B-4732-9F17-C457DEFDF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62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FC35A-340E-3E17-EC62-9E606A239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졸업논문 </a:t>
            </a:r>
            <a:r>
              <a:rPr lang="en-US" altLang="ko-KR" dirty="0"/>
              <a:t>11</a:t>
            </a:r>
            <a:r>
              <a:rPr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BEDDD-5C55-9638-C543-464E5AD73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2019102114 </a:t>
            </a:r>
            <a:r>
              <a:rPr lang="ko-KR" altLang="en-US" dirty="0"/>
              <a:t>이륜하</a:t>
            </a:r>
          </a:p>
        </p:txBody>
      </p:sp>
    </p:spTree>
    <p:extLst>
      <p:ext uri="{BB962C8B-B14F-4D97-AF65-F5344CB8AC3E}">
        <p14:creationId xmlns:p14="http://schemas.microsoft.com/office/powerpoint/2010/main" val="201328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>
                <a:latin typeface="+mj-ea"/>
                <a:ea typeface="+mj-ea"/>
                <a:cs typeface="맑은 고딕 Semilight" panose="020B0502040204020203" pitchFamily="50" charset="-127"/>
              </a:rPr>
              <a:t>Mating</a:t>
            </a:r>
            <a:r>
              <a:rPr lang="ko-KR" altLang="en-US" sz="2000" dirty="0">
                <a:latin typeface="+mj-ea"/>
                <a:ea typeface="+mj-ea"/>
                <a:cs typeface="맑은 고딕 Semilight" panose="020B0502040204020203" pitchFamily="50" charset="-127"/>
              </a:rPr>
              <a:t>과 </a:t>
            </a:r>
            <a:r>
              <a:rPr lang="en-US" altLang="ko-KR" sz="2000" dirty="0">
                <a:latin typeface="+mj-ea"/>
                <a:ea typeface="+mj-ea"/>
                <a:cs typeface="맑은 고딕 Semilight" panose="020B0502040204020203" pitchFamily="50" charset="-127"/>
              </a:rPr>
              <a:t>fleeing </a:t>
            </a:r>
            <a:r>
              <a:rPr lang="ko-KR" altLang="en-US" sz="2000" dirty="0">
                <a:latin typeface="+mj-ea"/>
                <a:ea typeface="+mj-ea"/>
                <a:cs typeface="맑은 고딕 Semilight" panose="020B0502040204020203" pitchFamily="50" charset="-127"/>
              </a:rPr>
              <a:t>구현</a:t>
            </a:r>
            <a:endParaRPr lang="en-US" altLang="ko-KR" sz="2000" dirty="0">
              <a:latin typeface="+mj-ea"/>
              <a:ea typeface="+mj-ea"/>
              <a:cs typeface="맑은 고딕 Semilight" panose="020B0502040204020203" pitchFamily="50" charset="-127"/>
            </a:endParaRPr>
          </a:p>
          <a:p>
            <a:r>
              <a:rPr lang="ko-KR" altLang="en-US" sz="2000" dirty="0">
                <a:latin typeface="+mj-ea"/>
                <a:ea typeface="+mj-ea"/>
                <a:cs typeface="맑은 고딕 Semilight" panose="020B0502040204020203" pitchFamily="50" charset="-127"/>
              </a:rPr>
              <a:t>게임화면에서 객체들 숫자 보이게 하기</a:t>
            </a:r>
            <a:endParaRPr lang="en-US" altLang="ko-KR" sz="2000" dirty="0">
              <a:latin typeface="+mj-ea"/>
              <a:ea typeface="+mj-ea"/>
              <a:cs typeface="맑은 고딕 Semilight" panose="020B0502040204020203" pitchFamily="50" charset="-127"/>
            </a:endParaRPr>
          </a:p>
          <a:p>
            <a:r>
              <a:rPr lang="en-US" altLang="ko-KR" sz="2000" dirty="0">
                <a:latin typeface="+mj-ea"/>
                <a:ea typeface="+mj-ea"/>
                <a:cs typeface="맑은 고딕 Semilight" panose="020B0502040204020203" pitchFamily="50" charset="-127"/>
              </a:rPr>
              <a:t>Eating</a:t>
            </a:r>
            <a:r>
              <a:rPr lang="ko-KR" altLang="en-US" sz="2000" dirty="0">
                <a:latin typeface="+mj-ea"/>
                <a:ea typeface="+mj-ea"/>
                <a:cs typeface="맑은 고딕 Semilight" panose="020B0502040204020203" pitchFamily="50" charset="-127"/>
              </a:rPr>
              <a:t>에서 </a:t>
            </a:r>
            <a:r>
              <a:rPr lang="en-US" altLang="ko-KR" sz="2000" dirty="0">
                <a:latin typeface="+mj-ea"/>
                <a:ea typeface="+mj-ea"/>
                <a:cs typeface="맑은 고딕 Semilight" panose="020B0502040204020203" pitchFamily="50" charset="-127"/>
              </a:rPr>
              <a:t>hunger </a:t>
            </a:r>
            <a:r>
              <a:rPr lang="ko-KR" altLang="en-US" sz="2000" dirty="0">
                <a:latin typeface="+mj-ea"/>
                <a:ea typeface="+mj-ea"/>
                <a:cs typeface="맑은 고딕 Semilight" panose="020B0502040204020203" pitchFamily="50" charset="-127"/>
              </a:rPr>
              <a:t>천천히 늘어나게 하기</a:t>
            </a:r>
            <a:endParaRPr lang="en-US" altLang="ko-KR" sz="2000" dirty="0">
              <a:latin typeface="+mj-ea"/>
              <a:ea typeface="+mj-ea"/>
              <a:cs typeface="맑은 고딕 Semilight" panose="020B0502040204020203" pitchFamily="50" charset="-127"/>
            </a:endParaRPr>
          </a:p>
          <a:p>
            <a:r>
              <a:rPr lang="ko-KR" altLang="en-US" sz="2000" dirty="0">
                <a:latin typeface="+mj-ea"/>
                <a:ea typeface="+mj-ea"/>
                <a:cs typeface="맑은 고딕 Semilight" panose="020B0502040204020203" pitchFamily="50" charset="-127"/>
              </a:rPr>
              <a:t>객체들에 애니메이션 넣기</a:t>
            </a:r>
            <a:endParaRPr lang="en-US" altLang="ko-KR" sz="2000" dirty="0">
              <a:latin typeface="+mj-ea"/>
              <a:ea typeface="+mj-ea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2000" dirty="0">
              <a:latin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ko-KR" altLang="en-US" sz="2000" dirty="0">
              <a:latin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Picture 2" descr="C:\Users\Rune\Pictures\Screenshots\스크린샷(10).png">
            <a:extLst>
              <a:ext uri="{FF2B5EF4-FFF2-40B4-BE49-F238E27FC236}">
                <a16:creationId xmlns:a16="http://schemas.microsoft.com/office/drawing/2014/main" id="{395B5368-E2E6-DA24-552A-7517CC466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59" t="18434" r="21944" b="10430"/>
          <a:stretch/>
        </p:blipFill>
        <p:spPr bwMode="auto">
          <a:xfrm>
            <a:off x="6973905" y="2212269"/>
            <a:ext cx="4842602" cy="448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41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FC454-7398-B57F-8D33-A84320D5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173"/>
          </a:xfrm>
        </p:spPr>
        <p:txBody>
          <a:bodyPr>
            <a:normAutofit/>
          </a:bodyPr>
          <a:lstStyle/>
          <a:p>
            <a:r>
              <a:rPr lang="ko-KR" altLang="en-US" dirty="0"/>
              <a:t>구현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B83D5-25A1-C912-0A78-CEFDD85E6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43318"/>
            <a:ext cx="10058400" cy="4425776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1800" dirty="0">
                <a:latin typeface="+mj-ea"/>
                <a:ea typeface="+mj-ea"/>
                <a:cs typeface="맑은 고딕 Semilight" panose="020B0502040204020203" pitchFamily="50" charset="-127"/>
              </a:rPr>
              <a:t>객체들에 애니메이션 넣기</a:t>
            </a:r>
            <a:endParaRPr lang="en-US" altLang="ko-KR" sz="1800" dirty="0">
              <a:latin typeface="+mj-ea"/>
              <a:ea typeface="+mj-ea"/>
              <a:cs typeface="맑은 고딕 Semilight" panose="020B0502040204020203" pitchFamily="50" charset="-127"/>
            </a:endParaRPr>
          </a:p>
          <a:p>
            <a:pPr marL="0" indent="0" latinLnBrk="0">
              <a:buNone/>
            </a:pPr>
            <a:r>
              <a:rPr lang="en-US" altLang="ko-KR" sz="1800" dirty="0">
                <a:latin typeface="+mj-ea"/>
                <a:ea typeface="+mj-ea"/>
                <a:cs typeface="맑은 고딕 Semilight" panose="020B0502040204020203" pitchFamily="50" charset="-127"/>
              </a:rPr>
              <a:t> </a:t>
            </a:r>
          </a:p>
          <a:p>
            <a:pPr marL="0" indent="0" latinLnBrk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latinLnBrk="0"/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DBBA81-B4F7-A626-9349-DADE17E472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5" t="19347" r="11477" b="21046"/>
          <a:stretch/>
        </p:blipFill>
        <p:spPr>
          <a:xfrm>
            <a:off x="1672243" y="2282740"/>
            <a:ext cx="8908473" cy="408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6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FC454-7398-B57F-8D33-A84320D5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173"/>
          </a:xfrm>
        </p:spPr>
        <p:txBody>
          <a:bodyPr>
            <a:normAutofit/>
          </a:bodyPr>
          <a:lstStyle/>
          <a:p>
            <a:r>
              <a:rPr lang="ko-KR" altLang="en-US" dirty="0"/>
              <a:t>구현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B83D5-25A1-C912-0A78-CEFDD85E6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43318"/>
            <a:ext cx="10058400" cy="4425776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1800" dirty="0">
                <a:latin typeface="+mj-ea"/>
                <a:ea typeface="+mj-ea"/>
                <a:cs typeface="맑은 고딕 Semilight" panose="020B0502040204020203" pitchFamily="50" charset="-127"/>
              </a:rPr>
              <a:t>객체들에 애니메이션 넣기</a:t>
            </a:r>
            <a:endParaRPr lang="en-US" altLang="ko-KR" sz="1800" dirty="0">
              <a:latin typeface="+mj-ea"/>
              <a:ea typeface="+mj-ea"/>
              <a:cs typeface="맑은 고딕 Semilight" panose="020B0502040204020203" pitchFamily="50" charset="-127"/>
            </a:endParaRPr>
          </a:p>
          <a:p>
            <a:pPr marL="0" indent="0" latinLnBrk="0">
              <a:buNone/>
            </a:pPr>
            <a:r>
              <a:rPr lang="en-US" altLang="ko-KR" sz="1800" dirty="0">
                <a:latin typeface="+mj-ea"/>
                <a:ea typeface="+mj-ea"/>
                <a:cs typeface="맑은 고딕 Semilight" panose="020B0502040204020203" pitchFamily="50" charset="-127"/>
              </a:rPr>
              <a:t> </a:t>
            </a:r>
          </a:p>
          <a:p>
            <a:pPr marL="0" indent="0" latinLnBrk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latinLnBrk="0"/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148ABA-F749-8873-0FB3-894AD9201F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0" t="30680" r="37233" b="26084"/>
          <a:stretch/>
        </p:blipFill>
        <p:spPr>
          <a:xfrm>
            <a:off x="351556" y="2689933"/>
            <a:ext cx="4687409" cy="29651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B0B720-0B3A-5E31-5DAB-9C1BA39228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5" t="21046" r="26310" b="23754"/>
          <a:stretch/>
        </p:blipFill>
        <p:spPr>
          <a:xfrm>
            <a:off x="5175680" y="2200006"/>
            <a:ext cx="6383045" cy="378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1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FC454-7398-B57F-8D33-A84320D5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173"/>
          </a:xfrm>
        </p:spPr>
        <p:txBody>
          <a:bodyPr>
            <a:normAutofit/>
          </a:bodyPr>
          <a:lstStyle/>
          <a:p>
            <a:r>
              <a:rPr lang="ko-KR" altLang="en-US" dirty="0"/>
              <a:t>구현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B83D5-25A1-C912-0A78-CEFDD85E6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43318"/>
            <a:ext cx="10058400" cy="4425776"/>
          </a:xfrm>
        </p:spPr>
        <p:txBody>
          <a:bodyPr>
            <a:normAutofit/>
          </a:bodyPr>
          <a:lstStyle/>
          <a:p>
            <a:pPr latinLnBrk="0"/>
            <a:r>
              <a:rPr lang="en-US" altLang="ko-KR" sz="1800" dirty="0">
                <a:latin typeface="+mj-ea"/>
                <a:ea typeface="+mj-ea"/>
                <a:cs typeface="맑은 고딕 Semilight" panose="020B0502040204020203" pitchFamily="50" charset="-127"/>
              </a:rPr>
              <a:t>Mating </a:t>
            </a:r>
          </a:p>
          <a:p>
            <a:pPr marL="0" indent="0" latinLnBrk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latinLnBrk="0"/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33C568-19FB-CA04-2DC9-DA61502710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6" t="17735" r="27840" b="22977"/>
          <a:stretch/>
        </p:blipFill>
        <p:spPr>
          <a:xfrm>
            <a:off x="2991775" y="1919662"/>
            <a:ext cx="5468645" cy="406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6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FC454-7398-B57F-8D33-A84320D5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173"/>
          </a:xfrm>
        </p:spPr>
        <p:txBody>
          <a:bodyPr>
            <a:normAutofit/>
          </a:bodyPr>
          <a:lstStyle/>
          <a:p>
            <a:r>
              <a:rPr lang="ko-KR" altLang="en-US" dirty="0"/>
              <a:t>구현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B83D5-25A1-C912-0A78-CEFDD85E6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43318"/>
            <a:ext cx="10058400" cy="4425776"/>
          </a:xfrm>
        </p:spPr>
        <p:txBody>
          <a:bodyPr>
            <a:normAutofit/>
          </a:bodyPr>
          <a:lstStyle/>
          <a:p>
            <a:pPr latinLnBrk="0"/>
            <a:r>
              <a:rPr lang="ko-KR" altLang="en-US" dirty="0">
                <a:latin typeface="+mj-ea"/>
                <a:ea typeface="+mj-ea"/>
              </a:rPr>
              <a:t>목표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월요일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pPr lvl="1" latinLnBrk="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j-ea"/>
                <a:ea typeface="+mj-ea"/>
                <a:cs typeface="맑은 고딕 Semilight" panose="020B0502040204020203" pitchFamily="50" charset="-127"/>
              </a:rPr>
              <a:t>fleeing </a:t>
            </a:r>
            <a:r>
              <a:rPr lang="ko-KR" altLang="en-US" sz="1600" dirty="0">
                <a:latin typeface="+mj-ea"/>
                <a:ea typeface="+mj-ea"/>
                <a:cs typeface="맑은 고딕 Semilight" panose="020B0502040204020203" pitchFamily="50" charset="-127"/>
              </a:rPr>
              <a:t>구현</a:t>
            </a:r>
            <a:endParaRPr lang="en-US" altLang="ko-KR" sz="1600" dirty="0">
              <a:latin typeface="+mj-ea"/>
              <a:ea typeface="+mj-ea"/>
              <a:cs typeface="맑은 고딕 Semilight" panose="020B0502040204020203" pitchFamily="50" charset="-127"/>
            </a:endParaRPr>
          </a:p>
          <a:p>
            <a:pPr lvl="1" latinLnBrk="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  <a:cs typeface="맑은 고딕 Semilight" panose="020B0502040204020203" pitchFamily="50" charset="-127"/>
              </a:rPr>
              <a:t>나이에 따른 번식과 사망 구현</a:t>
            </a:r>
            <a:endParaRPr lang="en-US" altLang="ko-KR" dirty="0">
              <a:latin typeface="+mj-ea"/>
              <a:ea typeface="+mj-ea"/>
              <a:cs typeface="맑은 고딕 Semilight" panose="020B0502040204020203" pitchFamily="50" charset="-127"/>
            </a:endParaRPr>
          </a:p>
          <a:p>
            <a:pPr lvl="1" latinLnBrk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j-ea"/>
                <a:ea typeface="+mj-ea"/>
                <a:cs typeface="맑은 고딕 Semilight" panose="020B0502040204020203" pitchFamily="50" charset="-127"/>
              </a:rPr>
              <a:t>객체들에 애니메이션 넣기</a:t>
            </a:r>
            <a:endParaRPr lang="en-US" altLang="ko-KR" sz="1600" dirty="0">
              <a:latin typeface="+mj-ea"/>
              <a:ea typeface="+mj-ea"/>
              <a:cs typeface="맑은 고딕 Semilight" panose="020B0502040204020203" pitchFamily="50" charset="-127"/>
            </a:endParaRPr>
          </a:p>
          <a:p>
            <a:pPr lvl="1" latinLnBrk="0">
              <a:buFont typeface="Arial" panose="020B0604020202020204" pitchFamily="34" charset="0"/>
              <a:buChar char="•"/>
            </a:pPr>
            <a:r>
              <a:rPr lang="ko-KR" altLang="en-US" sz="1600" u="sng" dirty="0">
                <a:latin typeface="+mj-ea"/>
                <a:ea typeface="+mj-ea"/>
                <a:cs typeface="맑은 고딕 Semilight" panose="020B0502040204020203" pitchFamily="50" charset="-127"/>
              </a:rPr>
              <a:t>게임화면에서 객체들 숫자 보이게 하기</a:t>
            </a:r>
            <a:endParaRPr lang="en-US" altLang="ko-KR" sz="1600" u="sng" dirty="0">
              <a:latin typeface="+mj-ea"/>
              <a:ea typeface="+mj-ea"/>
              <a:cs typeface="맑은 고딕 Semilight" panose="020B0502040204020203" pitchFamily="50" charset="-127"/>
            </a:endParaRPr>
          </a:p>
          <a:p>
            <a:pPr lvl="1" latinLnBrk="0">
              <a:buFont typeface="Arial" panose="020B0604020202020204" pitchFamily="34" charset="0"/>
              <a:buChar char="•"/>
            </a:pPr>
            <a:endParaRPr lang="en-US" altLang="ko-KR" sz="1600" dirty="0">
              <a:latin typeface="+mj-ea"/>
              <a:ea typeface="+mj-ea"/>
              <a:cs typeface="맑은 고딕 Semilight" panose="020B0502040204020203" pitchFamily="50" charset="-127"/>
            </a:endParaRPr>
          </a:p>
          <a:p>
            <a:pPr lvl="1" latinLnBrk="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  <a:cs typeface="맑은 고딕 Semilight" panose="020B0502040204020203" pitchFamily="50" charset="-127"/>
            </a:endParaRPr>
          </a:p>
          <a:p>
            <a:pPr lvl="1" latinLnBrk="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latinLnBrk="0"/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687751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5153</TotalTime>
  <Words>56</Words>
  <Application>Microsoft Office PowerPoint</Application>
  <PresentationFormat>와이드스크린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맑은 고딕 Semilight</vt:lpstr>
      <vt:lpstr>Arial</vt:lpstr>
      <vt:lpstr>Trebuchet MS</vt:lpstr>
      <vt:lpstr>Wingdings 3</vt:lpstr>
      <vt:lpstr>패싯</vt:lpstr>
      <vt:lpstr>졸업논문 11주차</vt:lpstr>
      <vt:lpstr>목표</vt:lpstr>
      <vt:lpstr>구현</vt:lpstr>
      <vt:lpstr>구현</vt:lpstr>
      <vt:lpstr>구현</vt:lpstr>
      <vt:lpstr>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륜하</dc:creator>
  <cp:lastModifiedBy>USER</cp:lastModifiedBy>
  <cp:revision>140</cp:revision>
  <dcterms:created xsi:type="dcterms:W3CDTF">2022-09-24T12:13:24Z</dcterms:created>
  <dcterms:modified xsi:type="dcterms:W3CDTF">2022-11-07T10:10:19Z</dcterms:modified>
</cp:coreProperties>
</file>