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4" d="100"/>
          <a:sy n="124" d="100"/>
        </p:scale>
        <p:origin x="9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2ED95-F8D6-9F46-BA7A-E4B06F510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9D2A64-6A6B-FE49-9B00-DC9A7A128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6E7C9-F260-1149-97DF-2F382B3C0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A7B4-E0E3-3348-8640-EBFD71607F9D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C2736-FD99-074D-BE59-3052C3E85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A751C-0E8C-E046-8356-6C133EC4B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6814-4290-A548-A61C-D46CA765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2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64AA1-812B-2B44-BEAB-EAEBA7239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C5F6C-6684-4942-B9CB-3F40956F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8C49A-8A73-6E49-8E39-0346987FE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A7B4-E0E3-3348-8640-EBFD71607F9D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2E54A-5A8B-374A-A315-B3D08B8BF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ED29E-FF43-0340-BFA4-5BCF4988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6814-4290-A548-A61C-D46CA765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2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6CB8F-FE65-8D49-A916-4DA96A5A2A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277C81-FF16-1A4E-B02E-AB3E69B1A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38466-5691-2D47-BF3D-CFBA6B06D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A7B4-E0E3-3348-8640-EBFD71607F9D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05F2B-140F-D14C-9004-9F6BA7944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ACBE0-BA4C-9F44-84E6-799A1C6E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6814-4290-A548-A61C-D46CA765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4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47D-A56E-0E4F-9F09-0D44A1F26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CDF5B-5CB6-294C-B370-F1C135D3D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3244A-2B7A-2C40-A688-4505C1216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A7B4-E0E3-3348-8640-EBFD71607F9D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67B09-DDC6-2944-AD5B-EA914BFE8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D8791-2ECE-CF45-9A57-7093DCDD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6814-4290-A548-A61C-D46CA765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4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CDB1-BEC4-0147-88BB-2205681BC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43DFE-5289-9A49-91BF-8703FBE75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EDDAE-EC3B-6B47-9043-68DF72787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A7B4-E0E3-3348-8640-EBFD71607F9D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87FCF-B94C-4A42-B41B-9F8B1ACD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4EC9F-9E10-5C42-A02D-E76A95EB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6814-4290-A548-A61C-D46CA765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8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967E3-6AEC-294E-AAE2-D620F5B2D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1B2A9-97E5-814A-8D4E-5F9B307B53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5355E-5A9C-5548-9142-CF50F5DD3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2E060A-BC23-E942-AAB3-D7487568E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A7B4-E0E3-3348-8640-EBFD71607F9D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446FA-4FCD-6248-9C47-B55E0360B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6A252-0900-7349-A368-5E87A7973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6814-4290-A548-A61C-D46CA765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84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7D258-8C1C-924A-B398-5E9FEB41D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D29BE-4D45-554F-B73F-0CAE16BD1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A9588-541D-454F-811B-78C0CFD06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6E904-CF9B-3146-B636-5B739EF03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E3CD69-E0D1-DA47-94F0-340E1F4A6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D9DB7D-92E9-6B47-B181-BCA634E59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A7B4-E0E3-3348-8640-EBFD71607F9D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47900B-F479-0844-847A-B77C3F8C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F50337-A191-1F46-BDE4-42A95943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6814-4290-A548-A61C-D46CA765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9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015BE-E6C5-7147-B81C-383130691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4E7E4F-560E-6646-8CB8-5433F51B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A7B4-E0E3-3348-8640-EBFD71607F9D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A1368-581D-CD49-A79F-5A03B0DE2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451CB3-DA11-1F4D-B00F-5933CEBDB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6814-4290-A548-A61C-D46CA765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8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5BA758-4AB0-A14A-8999-5A0D7F632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A7B4-E0E3-3348-8640-EBFD71607F9D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E01AAC-0022-044E-9F3B-5E91EF3F1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58FA6-6FA5-FD46-B1E9-587F3A989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6814-4290-A548-A61C-D46CA765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0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4DAFB-2913-3846-8CD9-D9AEE42F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252B9-ABA2-6840-9DC2-39724F0D2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2B545-4B3B-1246-BC9D-894AC6FBC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3F961-7266-0149-91B9-2895C8C10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A7B4-E0E3-3348-8640-EBFD71607F9D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0B70B-4F8F-FB4A-AD01-3A5ED2429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D3139-6688-8D46-8C37-DB130BD8B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6814-4290-A548-A61C-D46CA765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83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BDE5B-BDC1-D34B-9D14-CF2CDAE31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4DB6CA-091C-CD45-9228-4BB8843AEB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6B544-5F14-444E-8430-8388F9853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0C768-6B3F-B94A-814A-3EE3358C5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A7B4-E0E3-3348-8640-EBFD71607F9D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EFFD1-FC22-2343-86EC-DD0D39D13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CF419-6A28-F245-8173-A0874763F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6814-4290-A548-A61C-D46CA765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52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E5562A-0435-864A-9073-0AB9887CB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F05D8-8EEC-5D4B-A7E7-5EBB64DDA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191E2-1F88-174F-8EB2-477E661B79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3A7B4-E0E3-3348-8640-EBFD71607F9D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B3477-8B84-1940-B7EE-ED0BBBCAD3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09D92-1ABD-BD4B-8EB8-50B2DAC9E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F6814-4290-A548-A61C-D46CA765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32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F94521A-475F-714E-8326-ABA82B185395}"/>
              </a:ext>
            </a:extLst>
          </p:cNvPr>
          <p:cNvCxnSpPr>
            <a:cxnSpLocks/>
          </p:cNvCxnSpPr>
          <p:nvPr/>
        </p:nvCxnSpPr>
        <p:spPr>
          <a:xfrm>
            <a:off x="5238310" y="1124465"/>
            <a:ext cx="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8AE7837-A35C-274C-9446-72EFE118CC13}"/>
              </a:ext>
            </a:extLst>
          </p:cNvPr>
          <p:cNvCxnSpPr>
            <a:cxnSpLocks/>
          </p:cNvCxnSpPr>
          <p:nvPr/>
        </p:nvCxnSpPr>
        <p:spPr>
          <a:xfrm>
            <a:off x="6020904" y="1124465"/>
            <a:ext cx="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32E7DB-B73C-8D4B-81F8-FDA26A7EFD2A}"/>
              </a:ext>
            </a:extLst>
          </p:cNvPr>
          <p:cNvCxnSpPr>
            <a:cxnSpLocks/>
          </p:cNvCxnSpPr>
          <p:nvPr/>
        </p:nvCxnSpPr>
        <p:spPr>
          <a:xfrm>
            <a:off x="6787023" y="1124465"/>
            <a:ext cx="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21D05F-423D-BC46-A97C-79622503DA54}"/>
              </a:ext>
            </a:extLst>
          </p:cNvPr>
          <p:cNvCxnSpPr>
            <a:cxnSpLocks/>
          </p:cNvCxnSpPr>
          <p:nvPr/>
        </p:nvCxnSpPr>
        <p:spPr>
          <a:xfrm>
            <a:off x="7569617" y="1124465"/>
            <a:ext cx="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85EFFBE-4035-DA4D-8236-B8D7AC2A7D89}"/>
              </a:ext>
            </a:extLst>
          </p:cNvPr>
          <p:cNvSpPr txBox="1"/>
          <p:nvPr/>
        </p:nvSpPr>
        <p:spPr>
          <a:xfrm>
            <a:off x="4989173" y="75513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VIO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A98CB0-FFB6-7842-AF24-41A49A1753E2}"/>
              </a:ext>
            </a:extLst>
          </p:cNvPr>
          <p:cNvSpPr txBox="1"/>
          <p:nvPr/>
        </p:nvSpPr>
        <p:spPr>
          <a:xfrm>
            <a:off x="6540445" y="75513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33245B-F622-B04A-808E-668AFEFEFE67}"/>
              </a:ext>
            </a:extLst>
          </p:cNvPr>
          <p:cNvSpPr txBox="1"/>
          <p:nvPr/>
        </p:nvSpPr>
        <p:spPr>
          <a:xfrm>
            <a:off x="5781095" y="75513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23709C-F0D5-9F42-9182-8B87032553A2}"/>
              </a:ext>
            </a:extLst>
          </p:cNvPr>
          <p:cNvSpPr txBox="1"/>
          <p:nvPr/>
        </p:nvSpPr>
        <p:spPr>
          <a:xfrm>
            <a:off x="7313129" y="75513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45ACD0-645A-104A-B09A-FCFE5EC13316}"/>
              </a:ext>
            </a:extLst>
          </p:cNvPr>
          <p:cNvSpPr txBox="1"/>
          <p:nvPr/>
        </p:nvSpPr>
        <p:spPr>
          <a:xfrm>
            <a:off x="4871062" y="208897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R-10K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12088F-A4CA-F94F-BB10-162D9FD739D0}"/>
              </a:ext>
            </a:extLst>
          </p:cNvPr>
          <p:cNvSpPr txBox="1"/>
          <p:nvPr/>
        </p:nvSpPr>
        <p:spPr>
          <a:xfrm>
            <a:off x="5772278" y="208897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R-1M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052244-F2DB-5F4A-BE3A-0E4AC74FD423}"/>
              </a:ext>
            </a:extLst>
          </p:cNvPr>
          <p:cNvSpPr txBox="1"/>
          <p:nvPr/>
        </p:nvSpPr>
        <p:spPr>
          <a:xfrm>
            <a:off x="6461627" y="2088978"/>
            <a:ext cx="73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R-10K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A8B821-E004-A846-91BF-02FECC76ADF2}"/>
              </a:ext>
            </a:extLst>
          </p:cNvPr>
          <p:cNvSpPr txBox="1"/>
          <p:nvPr/>
        </p:nvSpPr>
        <p:spPr>
          <a:xfrm>
            <a:off x="7244221" y="2088978"/>
            <a:ext cx="73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R-1M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C30D00B-3200-0D41-B62B-7A36F041BE38}"/>
              </a:ext>
            </a:extLst>
          </p:cNvPr>
          <p:cNvCxnSpPr>
            <a:cxnSpLocks/>
          </p:cNvCxnSpPr>
          <p:nvPr/>
        </p:nvCxnSpPr>
        <p:spPr>
          <a:xfrm>
            <a:off x="5238310" y="2514600"/>
            <a:ext cx="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6A408AB-6E2E-A74C-8517-9142F541D04E}"/>
              </a:ext>
            </a:extLst>
          </p:cNvPr>
          <p:cNvCxnSpPr>
            <a:cxnSpLocks/>
          </p:cNvCxnSpPr>
          <p:nvPr/>
        </p:nvCxnSpPr>
        <p:spPr>
          <a:xfrm>
            <a:off x="6020904" y="2514600"/>
            <a:ext cx="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8A25787-0FDB-024B-AAEF-DA51663C0EAC}"/>
              </a:ext>
            </a:extLst>
          </p:cNvPr>
          <p:cNvCxnSpPr>
            <a:cxnSpLocks/>
          </p:cNvCxnSpPr>
          <p:nvPr/>
        </p:nvCxnSpPr>
        <p:spPr>
          <a:xfrm>
            <a:off x="6787023" y="2514600"/>
            <a:ext cx="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DC1378-0954-3D44-A7E2-A27D5C635AF1}"/>
              </a:ext>
            </a:extLst>
          </p:cNvPr>
          <p:cNvCxnSpPr>
            <a:cxnSpLocks/>
          </p:cNvCxnSpPr>
          <p:nvPr/>
        </p:nvCxnSpPr>
        <p:spPr>
          <a:xfrm>
            <a:off x="7569617" y="2514600"/>
            <a:ext cx="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139A700-31BD-8546-8DC5-EACCEBB4AD1F}"/>
              </a:ext>
            </a:extLst>
          </p:cNvPr>
          <p:cNvCxnSpPr>
            <a:cxnSpLocks/>
          </p:cNvCxnSpPr>
          <p:nvPr/>
        </p:nvCxnSpPr>
        <p:spPr>
          <a:xfrm flipH="1">
            <a:off x="5229372" y="4756668"/>
            <a:ext cx="791532" cy="103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49E1A4E-812E-BB44-B859-BA1BEFAD8330}"/>
              </a:ext>
            </a:extLst>
          </p:cNvPr>
          <p:cNvCxnSpPr>
            <a:cxnSpLocks/>
          </p:cNvCxnSpPr>
          <p:nvPr/>
        </p:nvCxnSpPr>
        <p:spPr>
          <a:xfrm flipH="1" flipV="1">
            <a:off x="6770344" y="4750491"/>
            <a:ext cx="782594" cy="61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F7C3DFB-EA86-8F47-960A-E776A632AD4E}"/>
              </a:ext>
            </a:extLst>
          </p:cNvPr>
          <p:cNvSpPr txBox="1"/>
          <p:nvPr/>
        </p:nvSpPr>
        <p:spPr>
          <a:xfrm>
            <a:off x="4991319" y="3422823"/>
            <a:ext cx="493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SW0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EE59CE-D1D0-4B40-8BDE-D8E041341601}"/>
              </a:ext>
            </a:extLst>
          </p:cNvPr>
          <p:cNvSpPr txBox="1"/>
          <p:nvPr/>
        </p:nvSpPr>
        <p:spPr>
          <a:xfrm>
            <a:off x="5715404" y="3422823"/>
            <a:ext cx="61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SW1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BC0EDA-DC7A-6B4E-923D-97DFB884A0AE}"/>
              </a:ext>
            </a:extLst>
          </p:cNvPr>
          <p:cNvSpPr txBox="1"/>
          <p:nvPr/>
        </p:nvSpPr>
        <p:spPr>
          <a:xfrm>
            <a:off x="6461627" y="3422823"/>
            <a:ext cx="73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SW2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0E7AF9-3E37-3844-B7A2-B01989DCBBD1}"/>
              </a:ext>
            </a:extLst>
          </p:cNvPr>
          <p:cNvSpPr txBox="1"/>
          <p:nvPr/>
        </p:nvSpPr>
        <p:spPr>
          <a:xfrm>
            <a:off x="7244221" y="3422823"/>
            <a:ext cx="73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SW3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F6A4CDB-F2AE-FA44-A517-2A961BB7081B}"/>
              </a:ext>
            </a:extLst>
          </p:cNvPr>
          <p:cNvCxnSpPr>
            <a:cxnSpLocks/>
          </p:cNvCxnSpPr>
          <p:nvPr/>
        </p:nvCxnSpPr>
        <p:spPr>
          <a:xfrm>
            <a:off x="5238310" y="3848445"/>
            <a:ext cx="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24EA126-9B7C-2740-A74F-238BB5A590AD}"/>
              </a:ext>
            </a:extLst>
          </p:cNvPr>
          <p:cNvCxnSpPr>
            <a:cxnSpLocks/>
          </p:cNvCxnSpPr>
          <p:nvPr/>
        </p:nvCxnSpPr>
        <p:spPr>
          <a:xfrm>
            <a:off x="6020904" y="3848445"/>
            <a:ext cx="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62FC79C-5D32-C245-9726-2E5113A2E605}"/>
              </a:ext>
            </a:extLst>
          </p:cNvPr>
          <p:cNvCxnSpPr>
            <a:cxnSpLocks/>
          </p:cNvCxnSpPr>
          <p:nvPr/>
        </p:nvCxnSpPr>
        <p:spPr>
          <a:xfrm>
            <a:off x="6787023" y="3848445"/>
            <a:ext cx="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6FB47A1-E67C-3142-8E9E-CECAA8F26D38}"/>
              </a:ext>
            </a:extLst>
          </p:cNvPr>
          <p:cNvCxnSpPr>
            <a:cxnSpLocks/>
          </p:cNvCxnSpPr>
          <p:nvPr/>
        </p:nvCxnSpPr>
        <p:spPr>
          <a:xfrm>
            <a:off x="7569617" y="3848445"/>
            <a:ext cx="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F8621A7-8C09-8442-89C9-365FF53BFA8D}"/>
              </a:ext>
            </a:extLst>
          </p:cNvPr>
          <p:cNvCxnSpPr>
            <a:cxnSpLocks/>
          </p:cNvCxnSpPr>
          <p:nvPr/>
        </p:nvCxnSpPr>
        <p:spPr>
          <a:xfrm>
            <a:off x="5625138" y="4750491"/>
            <a:ext cx="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716BD4F-B878-F94F-924F-924F01442AB8}"/>
              </a:ext>
            </a:extLst>
          </p:cNvPr>
          <p:cNvCxnSpPr>
            <a:cxnSpLocks/>
          </p:cNvCxnSpPr>
          <p:nvPr/>
        </p:nvCxnSpPr>
        <p:spPr>
          <a:xfrm>
            <a:off x="7196123" y="4750491"/>
            <a:ext cx="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786B942-5DE5-624C-A4E2-AD470ECCA0C6}"/>
              </a:ext>
            </a:extLst>
          </p:cNvPr>
          <p:cNvSpPr txBox="1"/>
          <p:nvPr/>
        </p:nvSpPr>
        <p:spPr>
          <a:xfrm>
            <a:off x="5217470" y="574452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GPIO0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C44E6A5-2829-5C4A-ABC4-FDFA3C2F67AD}"/>
              </a:ext>
            </a:extLst>
          </p:cNvPr>
          <p:cNvSpPr txBox="1"/>
          <p:nvPr/>
        </p:nvSpPr>
        <p:spPr>
          <a:xfrm>
            <a:off x="6776763" y="574452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GPIO1</a:t>
            </a:r>
          </a:p>
        </p:txBody>
      </p:sp>
    </p:spTree>
    <p:extLst>
      <p:ext uri="{BB962C8B-B14F-4D97-AF65-F5344CB8AC3E}">
        <p14:creationId xmlns:p14="http://schemas.microsoft.com/office/powerpoint/2010/main" val="185171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14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 Ozzie</dc:creator>
  <cp:lastModifiedBy>Ray Ozzie</cp:lastModifiedBy>
  <cp:revision>3</cp:revision>
  <dcterms:created xsi:type="dcterms:W3CDTF">2021-02-19T13:42:43Z</dcterms:created>
  <dcterms:modified xsi:type="dcterms:W3CDTF">2021-02-19T21:01:45Z</dcterms:modified>
</cp:coreProperties>
</file>