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757A-6025-5A42-AE6E-F4BC141BDF6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EB06-B43B-0944-B00A-790F791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EB06-B43B-0944-B00A-790F791AE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D95-F8D6-9F46-BA7A-E4B06F51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2A64-6A6B-FE49-9B00-DC9A7A12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E7C9-F260-1149-97DF-2F382B3C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736-FD99-074D-BE59-3052C3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751C-0E8C-E046-8356-6C133EC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4AA1-812B-2B44-BEAB-EAEBA723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F6C-6684-4942-B9CB-3F40956F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C49A-8A73-6E49-8E39-0346987F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E54A-5A8B-374A-A315-B3D08B8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D29E-FF43-0340-BFA4-5BCF4988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6CB8F-FE65-8D49-A916-4DA96A5A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7C81-FF16-1A4E-B02E-AB3E69B1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8466-5691-2D47-BF3D-CFBA6B0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F2B-140F-D14C-9004-9F6BA794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CBE0-BA4C-9F44-84E6-799A1C6E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47D-A56E-0E4F-9F09-0D44A1F2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DF5B-5CB6-294C-B370-F1C135D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244A-2B7A-2C40-A688-4505C121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7B09-DDC6-2944-AD5B-EA914BF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791-2ECE-CF45-9A57-7093DCDD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CDB1-BEC4-0147-88BB-2205681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3DFE-5289-9A49-91BF-8703FBE7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DAE-EC3B-6B47-9043-68DF7278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7FCF-B94C-4A42-B41B-9F8B1AC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EC9F-9E10-5C42-A02D-E76A95E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7E3-6AEC-294E-AAE2-D620F5B2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2A9-97E5-814A-8D4E-5F9B307B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355E-5A9C-5548-9142-CF50F5DD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E060A-BC23-E942-AAB3-D748756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46FA-4FCD-6248-9C47-B55E036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A252-0900-7349-A368-5E87A797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D258-8C1C-924A-B398-5E9FEB41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29BE-4D45-554F-B73F-0CAE16BD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9588-541D-454F-811B-78C0CFD0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E904-CF9B-3146-B636-5B739EF0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CD69-E0D1-DA47-94F0-340E1F4A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9DB7D-92E9-6B47-B181-BCA634E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900B-F479-0844-847A-B77C3F8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50337-A191-1F46-BDE4-42A9594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15BE-E6C5-7147-B81C-3831306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7E4F-560E-6646-8CB8-5433F51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1368-581D-CD49-A79F-5A03B0DE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1CB3-DA11-1F4D-B00F-5933CE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BA758-4AB0-A14A-8999-5A0D7F63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01AAC-0022-044E-9F3B-5E91EF3F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8FA6-6FA5-FD46-B1E9-587F3A9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AFB-2913-3846-8CD9-D9AEE42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52B9-ABA2-6840-9DC2-39724F0D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B545-4B3B-1246-BC9D-894AC6FB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F961-7266-0149-91B9-2895C8C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B70B-4F8F-FB4A-AD01-3A5ED242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3139-6688-8D46-8C37-DB130BD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DE5B-BDC1-D34B-9D14-CF2CDAE3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B6CA-091C-CD45-9228-4BB8843A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6B544-5F14-444E-8430-8388F985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768-6B3F-B94A-814A-3EE3358C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FFD1-FC22-2343-86EC-DD0D39D1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F419-6A28-F245-8173-A0874763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562A-0435-864A-9073-0AB9887C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05D8-8EEC-5D4B-A7E7-5EBB64DD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91E2-1F88-174F-8EB2-477E661B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A7B4-E0E3-3348-8640-EBFD71607F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3477-8B84-1940-B7EE-ED0BBBCA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92-1ABD-BD4B-8EB8-50B2DAC9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521A-475F-714E-8326-ABA82B185395}"/>
              </a:ext>
            </a:extLst>
          </p:cNvPr>
          <p:cNvCxnSpPr>
            <a:cxnSpLocks/>
          </p:cNvCxnSpPr>
          <p:nvPr/>
        </p:nvCxnSpPr>
        <p:spPr>
          <a:xfrm>
            <a:off x="2818108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E7837-A35C-274C-9446-72EFE118CC13}"/>
              </a:ext>
            </a:extLst>
          </p:cNvPr>
          <p:cNvCxnSpPr>
            <a:cxnSpLocks/>
          </p:cNvCxnSpPr>
          <p:nvPr/>
        </p:nvCxnSpPr>
        <p:spPr>
          <a:xfrm>
            <a:off x="5018824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5EFFBE-4035-DA4D-8236-B8D7AC2A7D89}"/>
              </a:ext>
            </a:extLst>
          </p:cNvPr>
          <p:cNvSpPr txBox="1"/>
          <p:nvPr/>
        </p:nvSpPr>
        <p:spPr>
          <a:xfrm>
            <a:off x="2568971" y="75513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3245B-F622-B04A-808E-668AFEFEFE67}"/>
              </a:ext>
            </a:extLst>
          </p:cNvPr>
          <p:cNvSpPr txBox="1"/>
          <p:nvPr/>
        </p:nvSpPr>
        <p:spPr>
          <a:xfrm>
            <a:off x="4779015" y="7551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5ACD0-645A-104A-B09A-FCFE5EC13316}"/>
              </a:ext>
            </a:extLst>
          </p:cNvPr>
          <p:cNvSpPr txBox="1"/>
          <p:nvPr/>
        </p:nvSpPr>
        <p:spPr>
          <a:xfrm>
            <a:off x="2330635" y="208897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R5 (10K)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088F-A4CA-F94F-BB10-162D9FD739D0}"/>
              </a:ext>
            </a:extLst>
          </p:cNvPr>
          <p:cNvSpPr txBox="1"/>
          <p:nvPr/>
        </p:nvSpPr>
        <p:spPr>
          <a:xfrm>
            <a:off x="4551391" y="20889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R6 (1M)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0D00B-3200-0D41-B62B-7A36F041BE38}"/>
              </a:ext>
            </a:extLst>
          </p:cNvPr>
          <p:cNvCxnSpPr>
            <a:cxnSpLocks/>
          </p:cNvCxnSpPr>
          <p:nvPr/>
        </p:nvCxnSpPr>
        <p:spPr>
          <a:xfrm>
            <a:off x="2818108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A408AB-6E2E-A74C-8517-9142F541D04E}"/>
              </a:ext>
            </a:extLst>
          </p:cNvPr>
          <p:cNvCxnSpPr>
            <a:cxnSpLocks/>
          </p:cNvCxnSpPr>
          <p:nvPr/>
        </p:nvCxnSpPr>
        <p:spPr>
          <a:xfrm>
            <a:off x="5018824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A700-31BD-8546-8DC5-EACCEBB4AD1F}"/>
              </a:ext>
            </a:extLst>
          </p:cNvPr>
          <p:cNvCxnSpPr>
            <a:cxnSpLocks/>
          </p:cNvCxnSpPr>
          <p:nvPr/>
        </p:nvCxnSpPr>
        <p:spPr>
          <a:xfrm flipH="1" flipV="1">
            <a:off x="2818108" y="4748403"/>
            <a:ext cx="2200717" cy="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C3DFB-EA86-8F47-960A-E776A632AD4E}"/>
              </a:ext>
            </a:extLst>
          </p:cNvPr>
          <p:cNvSpPr txBox="1"/>
          <p:nvPr/>
        </p:nvSpPr>
        <p:spPr>
          <a:xfrm>
            <a:off x="2347499" y="3447875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6A4CDB-F2AE-FA44-A517-2A961BB7081B}"/>
              </a:ext>
            </a:extLst>
          </p:cNvPr>
          <p:cNvCxnSpPr>
            <a:cxnSpLocks/>
          </p:cNvCxnSpPr>
          <p:nvPr/>
        </p:nvCxnSpPr>
        <p:spPr>
          <a:xfrm>
            <a:off x="2818108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4EA126-9B7C-2740-A74F-238BB5A590AD}"/>
              </a:ext>
            </a:extLst>
          </p:cNvPr>
          <p:cNvCxnSpPr>
            <a:cxnSpLocks/>
          </p:cNvCxnSpPr>
          <p:nvPr/>
        </p:nvCxnSpPr>
        <p:spPr>
          <a:xfrm>
            <a:off x="5018824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621A7-8C09-8442-89C9-365FF53BFA8D}"/>
              </a:ext>
            </a:extLst>
          </p:cNvPr>
          <p:cNvCxnSpPr>
            <a:cxnSpLocks/>
          </p:cNvCxnSpPr>
          <p:nvPr/>
        </p:nvCxnSpPr>
        <p:spPr>
          <a:xfrm>
            <a:off x="3918466" y="474840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86B942-5DE5-624C-A4E2-AD470ECCA0C6}"/>
              </a:ext>
            </a:extLst>
          </p:cNvPr>
          <p:cNvSpPr txBox="1"/>
          <p:nvPr/>
        </p:nvSpPr>
        <p:spPr>
          <a:xfrm>
            <a:off x="3378215" y="5744520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REFSEL_0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B21DC-F72C-9141-812D-BDC18AC9C452}"/>
              </a:ext>
            </a:extLst>
          </p:cNvPr>
          <p:cNvCxnSpPr>
            <a:cxnSpLocks/>
          </p:cNvCxnSpPr>
          <p:nvPr/>
        </p:nvCxnSpPr>
        <p:spPr>
          <a:xfrm flipH="1">
            <a:off x="2051990" y="3069771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3A18B-C48F-8F41-A2F5-301A299CCBEA}"/>
              </a:ext>
            </a:extLst>
          </p:cNvPr>
          <p:cNvCxnSpPr>
            <a:cxnSpLocks/>
          </p:cNvCxnSpPr>
          <p:nvPr/>
        </p:nvCxnSpPr>
        <p:spPr>
          <a:xfrm>
            <a:off x="2051990" y="3069771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8B89520-71C0-A649-8048-3BFEC52DE700}"/>
              </a:ext>
            </a:extLst>
          </p:cNvPr>
          <p:cNvSpPr txBox="1"/>
          <p:nvPr/>
        </p:nvSpPr>
        <p:spPr>
          <a:xfrm>
            <a:off x="1430260" y="34478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R1 (NU)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310DC4-8B74-AA47-97B3-B4D4F8B4792D}"/>
              </a:ext>
            </a:extLst>
          </p:cNvPr>
          <p:cNvCxnSpPr>
            <a:cxnSpLocks/>
          </p:cNvCxnSpPr>
          <p:nvPr/>
        </p:nvCxnSpPr>
        <p:spPr>
          <a:xfrm flipH="1">
            <a:off x="2054078" y="419919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D03A79-8D84-C042-9F4D-DB1214223FB7}"/>
              </a:ext>
            </a:extLst>
          </p:cNvPr>
          <p:cNvCxnSpPr>
            <a:cxnSpLocks/>
          </p:cNvCxnSpPr>
          <p:nvPr/>
        </p:nvCxnSpPr>
        <p:spPr>
          <a:xfrm>
            <a:off x="2054078" y="3848471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5A7E7C-D8FC-9F44-A9E6-06D4910C8153}"/>
              </a:ext>
            </a:extLst>
          </p:cNvPr>
          <p:cNvSpPr txBox="1"/>
          <p:nvPr/>
        </p:nvSpPr>
        <p:spPr>
          <a:xfrm>
            <a:off x="4554163" y="3449963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CA0571-D682-B346-A04F-4FEEC7BEC4D5}"/>
              </a:ext>
            </a:extLst>
          </p:cNvPr>
          <p:cNvCxnSpPr>
            <a:cxnSpLocks/>
          </p:cNvCxnSpPr>
          <p:nvPr/>
        </p:nvCxnSpPr>
        <p:spPr>
          <a:xfrm flipH="1">
            <a:off x="4258654" y="307185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BCC3C5-86C9-F74D-A88A-B84349D73B72}"/>
              </a:ext>
            </a:extLst>
          </p:cNvPr>
          <p:cNvCxnSpPr>
            <a:cxnSpLocks/>
          </p:cNvCxnSpPr>
          <p:nvPr/>
        </p:nvCxnSpPr>
        <p:spPr>
          <a:xfrm>
            <a:off x="4258654" y="30718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1A5C8D-1567-B344-AE79-2A3ED1380FD2}"/>
              </a:ext>
            </a:extLst>
          </p:cNvPr>
          <p:cNvSpPr txBox="1"/>
          <p:nvPr/>
        </p:nvSpPr>
        <p:spPr>
          <a:xfrm>
            <a:off x="3636924" y="34499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R2 (NU)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CA98D-7D76-194B-A1B4-75DB8871FB4C}"/>
              </a:ext>
            </a:extLst>
          </p:cNvPr>
          <p:cNvCxnSpPr>
            <a:cxnSpLocks/>
          </p:cNvCxnSpPr>
          <p:nvPr/>
        </p:nvCxnSpPr>
        <p:spPr>
          <a:xfrm flipH="1">
            <a:off x="4260742" y="420128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9C31A1-51A8-924F-8FD6-89497DB12CC0}"/>
              </a:ext>
            </a:extLst>
          </p:cNvPr>
          <p:cNvCxnSpPr>
            <a:cxnSpLocks/>
          </p:cNvCxnSpPr>
          <p:nvPr/>
        </p:nvCxnSpPr>
        <p:spPr>
          <a:xfrm>
            <a:off x="4260742" y="38505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1A084B-986A-D643-8B9B-DA1C02E5459C}"/>
              </a:ext>
            </a:extLst>
          </p:cNvPr>
          <p:cNvCxnSpPr>
            <a:cxnSpLocks/>
          </p:cNvCxnSpPr>
          <p:nvPr/>
        </p:nvCxnSpPr>
        <p:spPr>
          <a:xfrm>
            <a:off x="7241874" y="112655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68E9A5-27AA-1A4C-BA3E-50AF829B532B}"/>
              </a:ext>
            </a:extLst>
          </p:cNvPr>
          <p:cNvCxnSpPr>
            <a:cxnSpLocks/>
          </p:cNvCxnSpPr>
          <p:nvPr/>
        </p:nvCxnSpPr>
        <p:spPr>
          <a:xfrm>
            <a:off x="9442590" y="112655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2AD579-F6D4-CF45-B563-2CB79AFAC90A}"/>
              </a:ext>
            </a:extLst>
          </p:cNvPr>
          <p:cNvSpPr txBox="1"/>
          <p:nvPr/>
        </p:nvSpPr>
        <p:spPr>
          <a:xfrm>
            <a:off x="6992737" y="7572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D9D1D6-4DA3-7643-9C13-5DD7D7857928}"/>
              </a:ext>
            </a:extLst>
          </p:cNvPr>
          <p:cNvSpPr txBox="1"/>
          <p:nvPr/>
        </p:nvSpPr>
        <p:spPr>
          <a:xfrm>
            <a:off x="9202781" y="75722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8F6AC9-B9DC-4D46-BD7B-8C556BDBF231}"/>
              </a:ext>
            </a:extLst>
          </p:cNvPr>
          <p:cNvSpPr txBox="1"/>
          <p:nvPr/>
        </p:nvSpPr>
        <p:spPr>
          <a:xfrm>
            <a:off x="6754401" y="2091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R7 (10K)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32285D-3883-C24F-A494-012AD5A96E8B}"/>
              </a:ext>
            </a:extLst>
          </p:cNvPr>
          <p:cNvSpPr txBox="1"/>
          <p:nvPr/>
        </p:nvSpPr>
        <p:spPr>
          <a:xfrm>
            <a:off x="8975157" y="20910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R8 (1M)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0B44FA-1EFA-E142-A8D8-F903D0C16BAE}"/>
              </a:ext>
            </a:extLst>
          </p:cNvPr>
          <p:cNvCxnSpPr>
            <a:cxnSpLocks/>
          </p:cNvCxnSpPr>
          <p:nvPr/>
        </p:nvCxnSpPr>
        <p:spPr>
          <a:xfrm>
            <a:off x="7241874" y="2516688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04501F-C040-B542-8D7F-96D19E30B0B9}"/>
              </a:ext>
            </a:extLst>
          </p:cNvPr>
          <p:cNvCxnSpPr>
            <a:cxnSpLocks/>
          </p:cNvCxnSpPr>
          <p:nvPr/>
        </p:nvCxnSpPr>
        <p:spPr>
          <a:xfrm>
            <a:off x="9442590" y="2516688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38E567-93EC-BB46-AF60-5DA0AC153C3B}"/>
              </a:ext>
            </a:extLst>
          </p:cNvPr>
          <p:cNvCxnSpPr>
            <a:cxnSpLocks/>
          </p:cNvCxnSpPr>
          <p:nvPr/>
        </p:nvCxnSpPr>
        <p:spPr>
          <a:xfrm flipH="1" flipV="1">
            <a:off x="7241874" y="4750491"/>
            <a:ext cx="2200717" cy="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FC37FD-A1BE-C440-8EEA-6CAD9C1B993C}"/>
              </a:ext>
            </a:extLst>
          </p:cNvPr>
          <p:cNvSpPr txBox="1"/>
          <p:nvPr/>
        </p:nvSpPr>
        <p:spPr>
          <a:xfrm>
            <a:off x="6771265" y="3449963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D98BD6-EDB0-6440-924A-70167BF7AA5E}"/>
              </a:ext>
            </a:extLst>
          </p:cNvPr>
          <p:cNvCxnSpPr>
            <a:cxnSpLocks/>
          </p:cNvCxnSpPr>
          <p:nvPr/>
        </p:nvCxnSpPr>
        <p:spPr>
          <a:xfrm>
            <a:off x="7241874" y="385053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1F4A95-B947-0B42-AFE9-69283FAC418E}"/>
              </a:ext>
            </a:extLst>
          </p:cNvPr>
          <p:cNvCxnSpPr>
            <a:cxnSpLocks/>
          </p:cNvCxnSpPr>
          <p:nvPr/>
        </p:nvCxnSpPr>
        <p:spPr>
          <a:xfrm>
            <a:off x="9442590" y="385053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4D2014-C83F-0F4B-81F0-B8E2C1EFAEA7}"/>
              </a:ext>
            </a:extLst>
          </p:cNvPr>
          <p:cNvCxnSpPr>
            <a:cxnSpLocks/>
          </p:cNvCxnSpPr>
          <p:nvPr/>
        </p:nvCxnSpPr>
        <p:spPr>
          <a:xfrm>
            <a:off x="8342232" y="4750491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5429DB-D2C4-4243-A31C-E060F2C36E4E}"/>
              </a:ext>
            </a:extLst>
          </p:cNvPr>
          <p:cNvSpPr txBox="1"/>
          <p:nvPr/>
        </p:nvSpPr>
        <p:spPr>
          <a:xfrm>
            <a:off x="7801981" y="5746608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REFSEL_1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DDC7DF-78A3-C442-B3E7-82DA653E1641}"/>
              </a:ext>
            </a:extLst>
          </p:cNvPr>
          <p:cNvCxnSpPr>
            <a:cxnSpLocks/>
          </p:cNvCxnSpPr>
          <p:nvPr/>
        </p:nvCxnSpPr>
        <p:spPr>
          <a:xfrm flipH="1">
            <a:off x="6475756" y="307185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F3506-34B4-C741-8F28-53A084DB0BE6}"/>
              </a:ext>
            </a:extLst>
          </p:cNvPr>
          <p:cNvCxnSpPr>
            <a:cxnSpLocks/>
          </p:cNvCxnSpPr>
          <p:nvPr/>
        </p:nvCxnSpPr>
        <p:spPr>
          <a:xfrm>
            <a:off x="6475756" y="30718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BBE44B-EE0B-D84D-B7CF-6C252F1B3CAD}"/>
              </a:ext>
            </a:extLst>
          </p:cNvPr>
          <p:cNvSpPr txBox="1"/>
          <p:nvPr/>
        </p:nvSpPr>
        <p:spPr>
          <a:xfrm>
            <a:off x="5854026" y="34499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R3 (NU)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EF64F3-C0C7-0D47-9A55-D67B6AB56D97}"/>
              </a:ext>
            </a:extLst>
          </p:cNvPr>
          <p:cNvCxnSpPr>
            <a:cxnSpLocks/>
          </p:cNvCxnSpPr>
          <p:nvPr/>
        </p:nvCxnSpPr>
        <p:spPr>
          <a:xfrm flipH="1">
            <a:off x="6477844" y="420128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9395B-5D15-5542-A717-9DA54129A2EA}"/>
              </a:ext>
            </a:extLst>
          </p:cNvPr>
          <p:cNvCxnSpPr>
            <a:cxnSpLocks/>
          </p:cNvCxnSpPr>
          <p:nvPr/>
        </p:nvCxnSpPr>
        <p:spPr>
          <a:xfrm>
            <a:off x="6477844" y="38505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3FC8A3-81C7-0F4D-BCD7-15DF8CBC73AB}"/>
              </a:ext>
            </a:extLst>
          </p:cNvPr>
          <p:cNvSpPr txBox="1"/>
          <p:nvPr/>
        </p:nvSpPr>
        <p:spPr>
          <a:xfrm>
            <a:off x="8977929" y="3452051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0EC6B7-F5B1-3D4C-992F-5C5EC75B1AFE}"/>
              </a:ext>
            </a:extLst>
          </p:cNvPr>
          <p:cNvCxnSpPr>
            <a:cxnSpLocks/>
          </p:cNvCxnSpPr>
          <p:nvPr/>
        </p:nvCxnSpPr>
        <p:spPr>
          <a:xfrm flipH="1">
            <a:off x="8682420" y="307394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6A0948-6420-3349-B557-08B97E456D45}"/>
              </a:ext>
            </a:extLst>
          </p:cNvPr>
          <p:cNvCxnSpPr>
            <a:cxnSpLocks/>
          </p:cNvCxnSpPr>
          <p:nvPr/>
        </p:nvCxnSpPr>
        <p:spPr>
          <a:xfrm>
            <a:off x="8682420" y="3073947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726C5FC-9388-0F45-899C-57001B07891C}"/>
              </a:ext>
            </a:extLst>
          </p:cNvPr>
          <p:cNvSpPr txBox="1"/>
          <p:nvPr/>
        </p:nvSpPr>
        <p:spPr>
          <a:xfrm>
            <a:off x="8060690" y="34520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R4 (NU)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560158-22FF-2648-AC97-787A79609010}"/>
              </a:ext>
            </a:extLst>
          </p:cNvPr>
          <p:cNvCxnSpPr>
            <a:cxnSpLocks/>
          </p:cNvCxnSpPr>
          <p:nvPr/>
        </p:nvCxnSpPr>
        <p:spPr>
          <a:xfrm flipH="1">
            <a:off x="8684508" y="4203375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95B69E1-F1CC-C947-BE12-492BAC6DAF47}"/>
              </a:ext>
            </a:extLst>
          </p:cNvPr>
          <p:cNvCxnSpPr>
            <a:cxnSpLocks/>
          </p:cNvCxnSpPr>
          <p:nvPr/>
        </p:nvCxnSpPr>
        <p:spPr>
          <a:xfrm>
            <a:off x="8684508" y="3852647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Ozzie</dc:creator>
  <cp:lastModifiedBy>Ray Ozzie</cp:lastModifiedBy>
  <cp:revision>8</cp:revision>
  <dcterms:created xsi:type="dcterms:W3CDTF">2021-02-19T13:42:43Z</dcterms:created>
  <dcterms:modified xsi:type="dcterms:W3CDTF">2021-07-10T14:36:45Z</dcterms:modified>
</cp:coreProperties>
</file>