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E7EF-E927-44C7-9835-49F2C5BEF51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DA40B-AC5F-4B84-9EB4-AF7AE1B4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7486-A072-D087-4427-DA771769E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E531C-FDD9-ABAC-B78D-077690409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A304-53CC-D69F-C98B-91A87F0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3492-3A4F-4CA5-8160-98E4DEC079FA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65A4-2D57-25A3-5197-DD59BB5E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040C-B98F-F1B4-155D-E98332CE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FA60-41B4-55AE-CD83-BF4DFD1B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C350-8292-B1B1-3ED5-492C4F7C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355C-6C3F-B0EF-1FA3-1B6E421A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E7C1-C9F0-4EE7-AE72-B1FD82C49CFB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C262-1E59-4313-5D1E-9E3D9F45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6178-2487-DB01-4B23-3626D02C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589AD-B75A-0133-9FE5-2D17D768E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54638-3CC2-99F8-832D-63945CCF8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4A74-A33A-AB99-272A-C8E46CAA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FA1-A2BB-428A-A53C-8E97A402A8F3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2CF0B-35C3-2EE5-7058-2C414EDE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5AC1-BDA2-31EF-CE14-6ACD8802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0B41-BD6D-BDE6-3DC3-60A45C86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EE8C-BC49-BF56-1FA9-47144350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F372-B0EC-52C1-4C78-AF9DB72A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E45C-F985-4E5B-B9D8-90F40D71A833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E29D-B2BB-395B-8C48-53EA2850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1886-39F9-B4EA-F538-19F0BFFD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92F7-0566-DF3E-DF41-220F7B35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755D-EDBB-CF06-8F49-9C77332F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63B6-035D-C9EA-CC22-A4A60321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828-734E-4BAA-9D93-21843036F83B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A19B-FF6C-4FE2-C4EE-A1BFB276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A7A9-E3A1-E847-EC66-B592E90A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6546-3885-ABA5-FF14-F47F8F53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916E-776D-7A90-F1B3-A893EB5C3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D6BB0-9D07-A193-1A02-FB005918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B768-04EA-2E6F-A268-7970CE4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4CD5-BF27-40A4-9B22-57BA766A6670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02B3-1FBC-1160-96CE-B5A093E1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60FCB-AC7C-F774-C194-66A083AB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4782-5D7A-EC06-7DD1-DC0BFC1D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92F8-DCA4-FE4F-8739-DD22455F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102C-40FB-D07D-3825-304F51DB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AE6B2-47BD-BEAB-5760-1FCBD23AC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321FA-01B0-92B5-88C6-FF322B0B5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9F653-0A56-DEE1-4F15-11301729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0CB5-CD44-44A5-844E-D7AA55C6BFB8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08E2E-01CB-AD91-C2E1-2FF8CF5D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8BE54-F879-4595-EB83-DB1DB42A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2ADB-429F-C3B9-CD20-E2B86E8F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E34B8-D2CB-FC28-306E-453DF342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4EEB-C152-42B5-B1B8-56D2C02829E1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CC815-4997-7758-11A5-358B0BC8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E280-729E-8214-D4B7-5C8A4A78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DF559-045A-9831-9781-AB6CCDC1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C699-A979-4A07-BA64-2D1F09289594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A3C89-BB45-BCA6-4087-869124B7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ADC34-04E3-C15C-19C3-FA6FCA6F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DD5-31F8-EA98-7B16-54DA2030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9CF4-F5A1-DC71-01E5-BD8242DD7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1F41E-3EC0-017B-688B-3FF1F7BD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D9223-21BC-2D97-7E0D-15261F5B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9E2E-0C51-4823-BE9F-F51088FB6F87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5B047-E1C4-CC9C-E726-D8E75052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11BB-79CA-67F8-54A8-70768E1D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1D74-3DB4-D91B-B4FC-38792A4A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B2B98-A7C0-D032-47F4-5EDA4F8E0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C27BD-19E7-BCCB-2CE3-1E9D281D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ED40-2B03-16E4-9CFE-FEDA5ACC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AFD-F902-442A-8932-6EA12B94B94E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7FD03-E2F0-4B42-72D5-C88BBA55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8FF60-7415-B8B9-4DB6-E5AB18DC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75EA2-536F-D6E6-7051-E5BE214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785B4-E5A7-8136-AD05-BC7E61F6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FB51-1D40-DE05-7FBC-AEEF911DB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3C5F-6838-4383-AF52-B00D7FF75395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461A-DD30-5256-07C9-62B28CA17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3CED-BE92-04F5-C38E-AC8591300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CD2F-E308-47C1-AD1F-45DF0DDF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983E-911F-F11F-1E26-636187B60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Steel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7226F-7E2D-45E7-27EA-264065EC8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  <a:p>
            <a:endParaRPr lang="en-US" dirty="0"/>
          </a:p>
          <a:p>
            <a:r>
              <a:rPr lang="en-US" dirty="0"/>
              <a:t>23-06-28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8D178-6B97-DA00-E545-ACA87919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DAE1BA-2770-E0F7-92D8-8FCDBA16D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46063"/>
            <a:ext cx="9144000" cy="757237"/>
          </a:xfrm>
        </p:spPr>
        <p:txBody>
          <a:bodyPr>
            <a:normAutofit/>
          </a:bodyPr>
          <a:lstStyle/>
          <a:p>
            <a:r>
              <a:rPr lang="en-US" sz="4000" dirty="0"/>
              <a:t>Finding Patterns?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6543A9-3F07-35BE-963B-BCA8849E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67" y="1295022"/>
            <a:ext cx="3445815" cy="340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4C1854-C3A3-BFFF-E377-0E6FBF279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03" y="1295022"/>
            <a:ext cx="3445816" cy="34043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B7609509-FF39-28EB-5788-62623286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33" y="499104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By adding bounding boxes for regions, it makes easy for the SAM to detect these regions and make more accurate predictions. I think this can be done for the hard to detect problems or alternatively we can do this labelling for all classes.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D78B4D8-71C5-9C2A-2AA3-D2E2863D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BD94-132B-2B00-0EA0-55115D22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9881-40C9-E2A3-C295-7422E0E3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the model focus better on certain regions instead of trying to find everywhere in the image.</a:t>
            </a:r>
          </a:p>
          <a:p>
            <a:r>
              <a:rPr lang="en-US" dirty="0"/>
              <a:t>In implementation, the model will do a 2 tier task.</a:t>
            </a:r>
          </a:p>
          <a:p>
            <a:pPr lvl="1"/>
            <a:r>
              <a:rPr lang="en-US" dirty="0"/>
              <a:t>In the first tier, it will find the regions like the bounding boxes</a:t>
            </a:r>
          </a:p>
          <a:p>
            <a:pPr lvl="1"/>
            <a:r>
              <a:rPr lang="en-US" dirty="0"/>
              <a:t>In second tier, it will perform pixel wise classification on the specific areas</a:t>
            </a:r>
          </a:p>
          <a:p>
            <a:r>
              <a:rPr lang="en-US" dirty="0"/>
              <a:t>It can help improve the accuracy by only classifying a certain class in side a given boundary.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DCD79-8F69-FF9C-A254-6FCE8E85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BD94-132B-2B00-0EA0-55115D22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9881-40C9-E2A3-C295-7422E0E38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7170"/>
          </a:xfrm>
        </p:spPr>
        <p:txBody>
          <a:bodyPr/>
          <a:lstStyle/>
          <a:p>
            <a:r>
              <a:rPr lang="en-US" dirty="0"/>
              <a:t>Finding the bounding box itself might be difficult task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8141-28B7-72BE-D976-8D4A2B3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CD2F-E308-47C1-AD1F-45DF0DDFFA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Steel Image Segmentation</vt:lpstr>
      <vt:lpstr>Finding Patterns?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Image Segmentation</dc:title>
  <dc:creator>Bishal Blue</dc:creator>
  <cp:lastModifiedBy>Bishal Blue</cp:lastModifiedBy>
  <cp:revision>1</cp:revision>
  <dcterms:created xsi:type="dcterms:W3CDTF">2023-06-28T12:27:27Z</dcterms:created>
  <dcterms:modified xsi:type="dcterms:W3CDTF">2023-06-28T12:27:28Z</dcterms:modified>
</cp:coreProperties>
</file>