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0292"/>
  </p:normalViewPr>
  <p:slideViewPr>
    <p:cSldViewPr snapToGrid="0">
      <p:cViewPr varScale="1">
        <p:scale>
          <a:sx n="111" d="100"/>
          <a:sy n="111" d="100"/>
        </p:scale>
        <p:origin x="380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FC5F-E627-1602-6360-56B8B987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A1FA2-E9B9-084E-068B-93C36356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69C95-81F9-75DF-6386-81C50DD8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52402-7B93-FCB1-7B36-ACA39309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1967C-7B12-2BB3-BA1D-03F4A611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44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160E-2775-FD4E-9B21-4D7E051A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A12B7-81C2-1E03-006B-AC3FD541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62F2F-4989-8337-A821-1DED8B90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521B3-5B88-455D-E3C1-6D6B4DC6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1759B-DEFF-028E-F999-ED8DA69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3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EF041-5D8D-0774-3C12-E32ABD618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A1A21-68E8-4FE6-9512-B87428FA8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75818-1279-DC11-0F71-80C56E6A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101D1-F7AA-9CA9-AFE3-BB558438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7ED8E-C167-0FD0-C6C2-CD6430D7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39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5A4E-8253-6163-B4AC-385235F8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60372-106B-7AC9-CE6D-6798E7D4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9C205-C067-E7D1-D3FB-ED11EB85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25954-2505-71FE-D093-3BC0435A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33E7D-F644-3734-CA40-36ACB1F8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85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4E28-FBC5-9A12-D818-29078661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85A74-525A-3CCB-757A-83268A08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C8396-1409-8979-4395-0922D443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62D57-C322-3E1C-8A74-6BC5540F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29D02-A562-0E6C-C609-ED0B503A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5381-DBC4-BEA7-59D8-C84D5E90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BF24-5F2D-DCEF-E4B4-79A91BDF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CF4E0-4C05-7118-03F1-8AEE2BA9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33B81-7210-3F00-7086-9988EAA7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C823A-257D-BAC0-5AF5-9708A6E7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B4732-1E84-79EE-F3C5-D7452F6F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738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2B5DE-C5CA-0E49-822C-853CBD4A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E8B5D-7D86-8361-85A0-60CA88FF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378FF-121C-C030-E8F1-A70236B4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B1D358-C49A-8C66-1161-6528CD6DD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1BC4-EE7C-3F34-0C1D-1293C0D4A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E3CF5-DAE9-93BC-7E49-07D3A1BF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7C98F8-C096-E37B-A215-A0A3AC02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6B983E-448A-B699-EF1F-3D258F9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10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97C9-E419-37BC-2C15-D4F3F91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67DCFA-FF55-3D21-0DBC-D5997E4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C911B-8FC5-668F-06C4-1B8A93EE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0D1689-70EB-BF61-F8D2-EDA51B8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754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7BB214-4DBA-D7C5-13EB-81B2525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94CCFA-3F16-4EBB-9045-0E11488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1D6AA-47B9-A6AE-EE67-C4D0B818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2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81D3-88F8-FC93-2A61-345CEEED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C5346-A9AA-D992-3A48-24FDC6FCE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7BF77-E239-EE01-FCEE-D4154FB5E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C84D5-5703-804E-5E73-E95E6151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88E38-43D5-55FF-4860-BC315A10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112-2BDD-6513-362A-CDCBB870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17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511D8-72D5-A795-D861-C4DC122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EFB7B-6A2C-B30A-FB4F-C90E0E46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8595B-1951-CDB1-BA23-9471B8AB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F6EBD-64D9-74D7-8EB0-4B19355F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C730F-2073-0814-AC44-766B95ED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B8DD0-E810-645D-D753-C0AC878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92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0C405-25B9-619B-AEAA-4A0FCE17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AC7F3-2354-3EB6-6D7A-8211B85F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5945B-D112-407A-9D72-34B6A38E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0A7E-D202-E148-803E-B6DF27B7CF50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C4A11-D373-4F1F-9074-8DAF1BABB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C76B5-7438-069E-EB19-67E02F29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F54D-E612-194A-B320-8664184D76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83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base.com/js/express-recaptch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B1BEB2-A808-C79A-0B8C-4A8C9A64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0" y="1702409"/>
            <a:ext cx="10466539" cy="4706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B507A-9709-75F7-1857-9A29251307F6}"/>
              </a:ext>
            </a:extLst>
          </p:cNvPr>
          <p:cNvSpPr txBox="1"/>
          <p:nvPr/>
        </p:nvSpPr>
        <p:spPr>
          <a:xfrm>
            <a:off x="518808" y="311285"/>
            <a:ext cx="18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전체 흐름도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4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6A6655-C8C4-BB8D-F046-21F10E74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04" y="438581"/>
            <a:ext cx="7299541" cy="5980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E4665-1DDD-8501-1CA1-8D49C9A8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6" y="1900171"/>
            <a:ext cx="4337197" cy="1950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42F127-B7FF-5EF3-B5D6-D9DE1DC45AE2}"/>
              </a:ext>
            </a:extLst>
          </p:cNvPr>
          <p:cNvSpPr/>
          <p:nvPr/>
        </p:nvSpPr>
        <p:spPr>
          <a:xfrm>
            <a:off x="693906" y="2081719"/>
            <a:ext cx="324256" cy="31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21D40-1C65-FA75-01A7-6A2AA0AF7D16}"/>
              </a:ext>
            </a:extLst>
          </p:cNvPr>
          <p:cNvSpPr txBox="1"/>
          <p:nvPr/>
        </p:nvSpPr>
        <p:spPr>
          <a:xfrm>
            <a:off x="518808" y="311285"/>
            <a:ext cx="18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면책사항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1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AC5B1A-EBBF-1F37-6391-0ECB26C3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49" y="587275"/>
            <a:ext cx="7772400" cy="5683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41D840-3502-5FC2-C631-348A7780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8" y="1974319"/>
            <a:ext cx="4337197" cy="1950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772CF00-42B2-4620-1AD2-D00E4CAD057B}"/>
              </a:ext>
            </a:extLst>
          </p:cNvPr>
          <p:cNvSpPr/>
          <p:nvPr/>
        </p:nvSpPr>
        <p:spPr>
          <a:xfrm>
            <a:off x="869003" y="2159994"/>
            <a:ext cx="324256" cy="31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07186-3654-8492-D23B-498326AA4657}"/>
              </a:ext>
            </a:extLst>
          </p:cNvPr>
          <p:cNvSpPr txBox="1"/>
          <p:nvPr/>
        </p:nvSpPr>
        <p:spPr>
          <a:xfrm>
            <a:off x="518808" y="311285"/>
            <a:ext cx="18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경품선택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34B633-6228-F3DB-46ED-CBA003E3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35" y="215630"/>
            <a:ext cx="4335921" cy="6426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FB3380-EEF6-10F3-D308-4886572F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8" y="1624124"/>
            <a:ext cx="4337197" cy="1950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6C67D5-FBFC-0D7B-6A44-1047ABF5DD43}"/>
              </a:ext>
            </a:extLst>
          </p:cNvPr>
          <p:cNvSpPr/>
          <p:nvPr/>
        </p:nvSpPr>
        <p:spPr>
          <a:xfrm>
            <a:off x="1465634" y="1796828"/>
            <a:ext cx="907915" cy="100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05F59-F0A5-C204-1622-25C5B81E4C30}"/>
              </a:ext>
            </a:extLst>
          </p:cNvPr>
          <p:cNvSpPr txBox="1"/>
          <p:nvPr/>
        </p:nvSpPr>
        <p:spPr>
          <a:xfrm>
            <a:off x="518808" y="311285"/>
            <a:ext cx="18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설문조사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EF98C-D75B-2659-0F2A-4BED53D74112}"/>
              </a:ext>
            </a:extLst>
          </p:cNvPr>
          <p:cNvSpPr txBox="1"/>
          <p:nvPr/>
        </p:nvSpPr>
        <p:spPr>
          <a:xfrm>
            <a:off x="466032" y="3904034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모든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칸 입력 확인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제일복권 정보를 얻는 곳 기타 선택 시 </a:t>
            </a:r>
            <a:b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아래 칸 입력 확인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0BB78-F35A-CB13-0303-2FDED713B853}"/>
              </a:ext>
            </a:extLst>
          </p:cNvPr>
          <p:cNvSpPr/>
          <p:nvPr/>
        </p:nvSpPr>
        <p:spPr>
          <a:xfrm>
            <a:off x="7029855" y="4662791"/>
            <a:ext cx="3145277" cy="441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87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B04583-C961-5A9E-A9BD-C8E72534E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28" y="0"/>
            <a:ext cx="453947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A3B85D-280E-DB32-4315-815716F4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3" y="1591699"/>
            <a:ext cx="4337197" cy="19503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C16636-5C55-C9B6-67F7-6632BC1BE2B4}"/>
              </a:ext>
            </a:extLst>
          </p:cNvPr>
          <p:cNvSpPr/>
          <p:nvPr/>
        </p:nvSpPr>
        <p:spPr>
          <a:xfrm>
            <a:off x="2244539" y="1731977"/>
            <a:ext cx="408562" cy="40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843C-0D01-241B-F05E-18306A312EA9}"/>
              </a:ext>
            </a:extLst>
          </p:cNvPr>
          <p:cNvSpPr txBox="1"/>
          <p:nvPr/>
        </p:nvSpPr>
        <p:spPr>
          <a:xfrm>
            <a:off x="518808" y="311285"/>
            <a:ext cx="180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일련번호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입력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581DD-2B55-403A-277D-D4E82669B6AC}"/>
              </a:ext>
            </a:extLst>
          </p:cNvPr>
          <p:cNvSpPr txBox="1"/>
          <p:nvPr/>
        </p:nvSpPr>
        <p:spPr>
          <a:xfrm>
            <a:off x="484503" y="3714479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자동입력 방지 문자 </a:t>
            </a:r>
            <a:endParaRPr kumimoji="1"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 </a:t>
            </a:r>
            <a:r>
              <a:rPr kumimoji="1" lang="en-US" altLang="ko-KR" sz="16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SimpleCaptcha</a:t>
            </a:r>
            <a:r>
              <a:rPr kumimoji="1"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이용 </a:t>
            </a:r>
            <a:r>
              <a:rPr kumimoji="1" lang="en-US" altLang="ko-Kore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JAVA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전용 라이브러리</a:t>
            </a:r>
            <a:r>
              <a:rPr kumimoji="1"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따라서 같은 기능을 하는 </a:t>
            </a:r>
            <a:r>
              <a:rPr kumimoji="1" lang="en-US" altLang="ko-Kore-KR" sz="1600" dirty="0">
                <a:latin typeface="BM JUA OTF" panose="02020603020101020101" pitchFamily="18" charset="-127"/>
                <a:ea typeface="BM JUA OTF" panose="02020603020101020101" pitchFamily="18" charset="-127"/>
                <a:hlinkClick r:id="rId4"/>
              </a:rPr>
              <a:t>express-reCAPTCHA</a:t>
            </a:r>
            <a:r>
              <a:rPr kumimoji="1" lang="en-US" altLang="ko-Kore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이용</a:t>
            </a:r>
            <a:endParaRPr kumimoji="1" lang="ko-Kore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5D49D-237A-D65D-8C1C-C37A55356D6F}"/>
              </a:ext>
            </a:extLst>
          </p:cNvPr>
          <p:cNvSpPr txBox="1"/>
          <p:nvPr/>
        </p:nvSpPr>
        <p:spPr>
          <a:xfrm>
            <a:off x="518808" y="4752812"/>
            <a:ext cx="3895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OCR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이용하여</a:t>
            </a:r>
            <a:r>
              <a:rPr kumimoji="1"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 사진으로부터 글자 인식 후 입력</a:t>
            </a:r>
            <a:endParaRPr kumimoji="1" lang="ko-Kore-KR" altLang="en-US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6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CA8337F-07F2-EF85-5578-FCEF7BFC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748" y="187417"/>
            <a:ext cx="4027516" cy="4268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F1D99B-2E38-C463-A306-C40D3C4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48" y="4493770"/>
            <a:ext cx="4027516" cy="19479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31D238-20A8-34C4-F9F4-5BEB0142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3" y="1591699"/>
            <a:ext cx="4337197" cy="19503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557060-09D3-3982-463F-31CE7E105E6B}"/>
              </a:ext>
            </a:extLst>
          </p:cNvPr>
          <p:cNvSpPr/>
          <p:nvPr/>
        </p:nvSpPr>
        <p:spPr>
          <a:xfrm>
            <a:off x="2558438" y="1766097"/>
            <a:ext cx="408562" cy="936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BC8CE-CE20-6C83-B65A-AACECFA07160}"/>
              </a:ext>
            </a:extLst>
          </p:cNvPr>
          <p:cNvSpPr txBox="1"/>
          <p:nvPr/>
        </p:nvSpPr>
        <p:spPr>
          <a:xfrm>
            <a:off x="518807" y="311285"/>
            <a:ext cx="297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일련번호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입력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존재하지 않는 코드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A5CB0-6CBE-C5F3-103E-E8AED0F4927D}"/>
              </a:ext>
            </a:extLst>
          </p:cNvPr>
          <p:cNvSpPr txBox="1"/>
          <p:nvPr/>
        </p:nvSpPr>
        <p:spPr>
          <a:xfrm>
            <a:off x="484503" y="3714479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존재하지 않는 일련 번호 일시 경고 후</a:t>
            </a:r>
            <a:r>
              <a:rPr kumimoji="1"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다시 입력 해야 하는 일련 번호 경고문 표시</a:t>
            </a:r>
            <a:endParaRPr kumimoji="1"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8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00976E-58F2-34F1-FC30-2CC83A2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11" y="4556645"/>
            <a:ext cx="4069453" cy="2034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055F1-3A35-89CF-C07E-75D75719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48" y="187417"/>
            <a:ext cx="4027516" cy="4268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DF40FC-4643-B5DE-DCE1-831FA2CC4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3" y="1591699"/>
            <a:ext cx="4337197" cy="19503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6705AA-8DE4-D2C8-B4FE-47717F0F6AC8}"/>
              </a:ext>
            </a:extLst>
          </p:cNvPr>
          <p:cNvSpPr/>
          <p:nvPr/>
        </p:nvSpPr>
        <p:spPr>
          <a:xfrm>
            <a:off x="2845041" y="1766097"/>
            <a:ext cx="408562" cy="936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E8C65-9A06-9C63-FA5F-63D12F459A05}"/>
              </a:ext>
            </a:extLst>
          </p:cNvPr>
          <p:cNvSpPr txBox="1"/>
          <p:nvPr/>
        </p:nvSpPr>
        <p:spPr>
          <a:xfrm>
            <a:off x="518807" y="311285"/>
            <a:ext cx="457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일련번호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입력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이미 사용된 코드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69167-617C-F0EC-E887-5D50A9FCD7E3}"/>
              </a:ext>
            </a:extLst>
          </p:cNvPr>
          <p:cNvSpPr txBox="1"/>
          <p:nvPr/>
        </p:nvSpPr>
        <p:spPr>
          <a:xfrm>
            <a:off x="484503" y="3714479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이미 입력된 번호일 경우 마찬가지로 경고 후</a:t>
            </a:r>
            <a:r>
              <a:rPr kumimoji="1" lang="en-US" altLang="ko-KR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</a:p>
          <a:p>
            <a:r>
              <a:rPr kumimoji="1" lang="ko-KR" altLang="en-US" sz="16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이미 사용된 번호 경고문 표시</a:t>
            </a:r>
            <a:endParaRPr kumimoji="1" lang="en-US" altLang="ko-KR" sz="1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BCEE84E-ED56-0918-84A6-3FBC3B788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1403" y="772950"/>
            <a:ext cx="4110718" cy="5349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155C16-F661-1057-C87A-C2CA03F9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7" y="1762295"/>
            <a:ext cx="5883997" cy="26459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395C5A-A4E1-F2AE-279A-81509096F09B}"/>
              </a:ext>
            </a:extLst>
          </p:cNvPr>
          <p:cNvSpPr/>
          <p:nvPr/>
        </p:nvSpPr>
        <p:spPr>
          <a:xfrm>
            <a:off x="5268035" y="2366598"/>
            <a:ext cx="579724" cy="87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DD3BB-A917-23DE-346D-1C3E437193EA}"/>
              </a:ext>
            </a:extLst>
          </p:cNvPr>
          <p:cNvSpPr txBox="1"/>
          <p:nvPr/>
        </p:nvSpPr>
        <p:spPr>
          <a:xfrm>
            <a:off x="518807" y="311285"/>
            <a:ext cx="353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더블찬스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탈락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추가코드 입력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03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94</Words>
  <Application>Microsoft Macintosh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BM JUA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임유빈</dc:creator>
  <cp:lastModifiedBy>임유빈</cp:lastModifiedBy>
  <cp:revision>2</cp:revision>
  <dcterms:created xsi:type="dcterms:W3CDTF">2023-02-16T05:57:46Z</dcterms:created>
  <dcterms:modified xsi:type="dcterms:W3CDTF">2023-02-16T07:07:33Z</dcterms:modified>
</cp:coreProperties>
</file>