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323A7-0CC6-46E8-BCB8-388E9E20CD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61C7-E999-43DF-B66E-A5A2B54C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61C7-E999-43DF-B66E-A5A2B54C8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1D5A3-E3DA-4B60-97CD-31542D935AF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ECDA-B0E4-4ADB-9579-FB93132B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windows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8991600" cy="1470025"/>
          </a:xfrm>
        </p:spPr>
        <p:txBody>
          <a:bodyPr>
            <a:normAutofit fontScale="90000"/>
          </a:bodyPr>
          <a:lstStyle/>
          <a:p>
            <a:r>
              <a:rPr lang="en-US" sz="20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z="69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TÌM HIỂU VỀ GITHUB</a:t>
            </a:r>
            <a:endParaRPr lang="en-US" sz="6900" b="1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4648200" cy="19812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i="1" u="sng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Nhóm thuyết trình:</a:t>
            </a:r>
          </a:p>
          <a:p>
            <a:pPr algn="l"/>
            <a:endParaRPr lang="en-US" sz="9600" b="1" u="sng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r>
              <a:rPr lang="en-US" sz="960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Đoàn Tấn Phát (Nhóm trưởng)</a:t>
            </a:r>
          </a:p>
          <a:p>
            <a:pPr algn="l"/>
            <a:r>
              <a:rPr lang="en-US" sz="960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Mai Lê Nhật Khánh</a:t>
            </a:r>
          </a:p>
          <a:p>
            <a:pPr algn="l"/>
            <a:r>
              <a:rPr lang="en-US" sz="960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Nguyễn Thành Nam</a:t>
            </a:r>
          </a:p>
          <a:p>
            <a:pPr algn="l"/>
            <a:r>
              <a:rPr lang="en-US" sz="960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• Lê Ngọc Tỷ</a:t>
            </a:r>
          </a:p>
          <a:p>
            <a:endParaRPr lang="en-US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4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715962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Kết Nối </a:t>
            </a:r>
            <a:r>
              <a:rPr lang="en-US"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GitHub </a:t>
            </a:r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 </a:t>
            </a:r>
            <a:r>
              <a:rPr lang="en-US"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GitHub Desktop</a:t>
            </a:r>
            <a:br>
              <a:rPr lang="en-US"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3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1)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Trước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hết cần chọn một thư mục rỗng để làm vị trí chứa dữ liệu địa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phương</a:t>
            </a:r>
            <a:endParaRPr lang="en-US" sz="200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2)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Trên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GitHub Desktop, lựa chọn một Repository bạn đã tạo trên GitHub để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 bản (Clone)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thành một bản ở máy tính địa phương của bạn.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200400"/>
            <a:ext cx="510540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Kết Nối GitHub Và GitHub Desktop</a:t>
            </a:r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4953000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4" y="3810000"/>
            <a:ext cx="4953196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3535" y="1369992"/>
            <a:ext cx="2895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3)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Lúc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này trên GitHub Desktop bạn sẽ thấy một Local Repository đã được tạo ra.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93535" y="4343400"/>
            <a:ext cx="31456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4)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trên thư mục tại ổ cứng, một thư mục con đã được tạo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</a:t>
            </a:r>
            <a:endParaRPr lang="en-US" sz="200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Kết Nối GitHub Và GitHub Desktop</a:t>
            </a:r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4699000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1090411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5)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Copy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một vài file dữ liệu của bạn vào Local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Repository</a:t>
            </a:r>
          </a:p>
          <a:p>
            <a:endParaRPr lang="en-US" sz="200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6)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GitHub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Desktop ngay lập tức nhận biết được các thay đổi tại Local Repository.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86200"/>
            <a:ext cx="4724400" cy="283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4087" y="4657189"/>
            <a:ext cx="32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7)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Nhập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thông tin ghi chú (Comment) và nhấn Commit dữ liệu.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Kết Nối GitHub Và GitHub Desktop</a:t>
            </a:r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4953000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53572"/>
            <a:ext cx="4952999" cy="2954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017" y="1523137"/>
            <a:ext cx="358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Cuối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cùng là công khai cho mọi người có thể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</a:p>
          <a:p>
            <a:endParaRPr lang="en-US" sz="20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file dữ liệu bạn có thể nhìn thấy trên Server.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Cảm ơn đã theo dõi!</a:t>
            </a:r>
            <a:br>
              <a:rPr lang="en-US" sz="6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Hỏi &amp; Đáp</a:t>
            </a:r>
            <a:endParaRPr lang="en-US" sz="66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2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353058" y="109470"/>
            <a:ext cx="425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Giới Thiệu Đề Tài</a:t>
            </a:r>
            <a:endParaRPr lang="en-US" sz="36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858" y="16002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Việc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tự code riêng và gửi cho nhau qua email rất mất thời gian của nhau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lvl="0" algn="just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lvl="0"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Việc sửa code mà không sao lưu khiến cho họ phải viết lại code từ đầu khi phần mềm bị lỗi.</a:t>
            </a:r>
          </a:p>
          <a:p>
            <a:pPr algn="just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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Cần một công cụ có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thể sẽ giúp hai anh chàng ấy giải quyết nhanh gọn lẹ và đơn giản hơn rất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nhiều.</a:t>
            </a:r>
            <a:endParaRPr lang="en-US" sz="28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2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76200"/>
            <a:ext cx="3733800" cy="762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Github Là Gì?</a:t>
            </a:r>
            <a:endParaRPr lang="en-US" sz="36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Github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chính là một dịch vụ máy chủ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repository công cộng, tạo </a:t>
            </a:r>
            <a:r>
              <a:rPr lang="vi-VN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nền </a:t>
            </a:r>
            <a:r>
              <a:rPr lang="vi-VN" sz="2800">
                <a:latin typeface="Segoe UI" pitchFamily="34" charset="0"/>
                <a:ea typeface="Segoe UI" pitchFamily="34" charset="0"/>
                <a:cs typeface="Segoe UI" pitchFamily="34" charset="0"/>
              </a:rPr>
              <a:t>tản lưu trữ chung nhằm điều khiển và hợp tác</a:t>
            </a:r>
            <a:r>
              <a:rPr lang="vi-VN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M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ỗi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người có thể tạo tài khoản trên đó để tạo ra các kho chứa của riêng mình để có thể làm việc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just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algn="just"/>
            <a:r>
              <a:rPr lang="vi-VN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vi-VN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 </a:t>
            </a:r>
            <a:r>
              <a:rPr lang="vi-VN" sz="2800">
                <a:latin typeface="Segoe UI" pitchFamily="34" charset="0"/>
                <a:ea typeface="Segoe UI" pitchFamily="34" charset="0"/>
                <a:cs typeface="Segoe UI" pitchFamily="34" charset="0"/>
              </a:rPr>
              <a:t>phép bạn và những người khác cùng làm việc trên một dự án (chủ yếu là dự án phần mềm) từ bất kể nơi nào.</a:t>
            </a:r>
            <a:endParaRPr lang="vi-VN" sz="2800" smtClean="0"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vi-VN" sz="1600" smtClean="0"/>
              <a:t/>
            </a:r>
            <a:br>
              <a:rPr lang="vi-VN" sz="1600" smtClean="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2027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705600" cy="762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Tại Sao Nên Sử Dụng Github</a:t>
            </a:r>
            <a:endParaRPr lang="en-US" sz="36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05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sử dụng, an toàn và nhanh chóng.</a:t>
            </a:r>
          </a:p>
          <a:p>
            <a:pPr lvl="0" algn="just" fontAlgn="base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lvl="0" algn="just" fontAlgn="base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Giúp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quy trình làm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việc theo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nhóm đơn giản hơn rất nhiều bằng việc kết hợp các phân nhánh (branch).</a:t>
            </a:r>
          </a:p>
          <a:p>
            <a:pPr lvl="0" algn="just" fontAlgn="base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lvl="0" algn="just" fontAlgn="base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Bạn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có thể làm việc ở bất cứ đâu vì chỉ cần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 bản (clone)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mã nguồn từ kho chứa hoặc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 bản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một phiên bản thay đổi nào đó từ kho chứa, hoặc một nhánh nào đó từ kho chứa.</a:t>
            </a:r>
          </a:p>
          <a:p>
            <a:pPr lvl="0" algn="just" fontAlgn="base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  <a:p>
            <a:pPr lvl="0" algn="just" fontAlgn="base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dàng trong việc triển khai sản phẩm.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5638800" cy="868362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Nguyên Tắc Hoạt Động</a:t>
            </a:r>
            <a:endParaRPr lang="en-US" sz="36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làm việc với một Github bạn cần:</a:t>
            </a:r>
          </a:p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1.Đăng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ký một tài khoản GitHub và tạo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một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 Repository (GitHub Repository).</a:t>
            </a:r>
          </a:p>
          <a:p>
            <a:pPr algn="just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2.Cài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đặt GitHub Desktop, một công cụ trực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quan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quản lý Local Repository (Kho chứa dữ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liệu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địa phương).</a:t>
            </a:r>
          </a:p>
          <a:p>
            <a:pPr algn="just"/>
            <a:endParaRPr lang="en-US" sz="280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3.Cấu 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hình để có thể đồng bộ hóa dữ liệu </a:t>
            </a: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bằng</a:t>
            </a:r>
            <a:r>
              <a:rPr lang="en-US" sz="2800">
                <a:latin typeface="Segoe UI" pitchFamily="34" charset="0"/>
                <a:ea typeface="Segoe UI" pitchFamily="34" charset="0"/>
                <a:cs typeface="Segoe UI" pitchFamily="34" charset="0"/>
              </a:rPr>
              <a:t> GitHub Desktop lên Repository server.</a:t>
            </a:r>
          </a:p>
          <a:p>
            <a:pPr algn="just"/>
            <a:endParaRPr lang="en-US" sz="28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9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344"/>
            <a:ext cx="8229600" cy="880056"/>
          </a:xfrm>
        </p:spPr>
        <p:txBody>
          <a:bodyPr>
            <a:noAutofit/>
          </a:bodyPr>
          <a:lstStyle/>
          <a:p>
            <a:r>
              <a:rPr lang="en-US" sz="32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Download Và Cài Đặt Github Desktop</a:t>
            </a:r>
            <a:endParaRPr lang="en-US" sz="3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" y="1066800"/>
            <a:ext cx="4438650" cy="2562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1447800"/>
            <a:ext cx="3886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1)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download GitHub Desktop bạn vào địa chỉ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000" u="sng" smtClean="0"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https</a:t>
            </a:r>
            <a:r>
              <a:rPr lang="en-US" sz="2000" u="sng"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://windows.github.com/</a:t>
            </a:r>
            <a:endParaRPr lang="en-US" sz="200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08" y="3781023"/>
            <a:ext cx="2754217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403860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2)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Sau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khi download xong, bạn cần cài đặt </a:t>
            </a:r>
            <a:r>
              <a:rPr lang="en-US" sz="2000" b="1">
                <a:latin typeface="Segoe UI" pitchFamily="34" charset="0"/>
                <a:ea typeface="Segoe UI" pitchFamily="34" charset="0"/>
                <a:cs typeface="Segoe UI" pitchFamily="34" charset="0"/>
              </a:rPr>
              <a:t>GitHub Desktop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 vào máy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tính.</a:t>
            </a:r>
            <a:endParaRPr lang="en-US" sz="20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3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762000"/>
          </a:xfrm>
        </p:spPr>
        <p:txBody>
          <a:bodyPr>
            <a:noAutofit/>
          </a:bodyPr>
          <a:lstStyle/>
          <a:p>
            <a:r>
              <a:rPr lang="en-US" sz="32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Download Và Cài Đặt Github Desktop</a:t>
            </a:r>
            <a:endParaRPr 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8" y="990600"/>
            <a:ext cx="3810000" cy="1442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21" y="990600"/>
            <a:ext cx="3619499" cy="1370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038" y="2513111"/>
            <a:ext cx="36962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3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Bộ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cài đặt sẽ download và cài đặt thư viện bắt buộc Microsoft .Net.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7121" y="2513111"/>
            <a:ext cx="36194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4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Gói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thư viện .Net sẽ được cài đặt vào máy tính của bạn.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3" y="3651885"/>
            <a:ext cx="3789197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94" y="3651885"/>
            <a:ext cx="3514725" cy="1899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938" y="5715000"/>
            <a:ext cx="784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5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Tiếp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tục cài đặt GitHub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Desktop cho tới khi cài đặt thành công</a:t>
            </a:r>
            <a:endParaRPr lang="en-US" sz="20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9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76200"/>
            <a:ext cx="5029200" cy="8382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Chạy Github Desktop</a:t>
            </a:r>
            <a:endParaRPr lang="en-US" sz="36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41910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4400"/>
            <a:ext cx="4038600" cy="242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66541" y="3469955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1)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Đăng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nhập trên </a:t>
            </a:r>
            <a:r>
              <a:rPr lang="en-US" sz="2000" b="1">
                <a:latin typeface="Segoe UI" pitchFamily="34" charset="0"/>
                <a:ea typeface="Segoe UI" pitchFamily="34" charset="0"/>
                <a:cs typeface="Segoe UI" pitchFamily="34" charset="0"/>
              </a:rPr>
              <a:t>GitHub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để kết nối vào tài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khoản của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bạn.</a:t>
            </a:r>
          </a:p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5670"/>
            <a:ext cx="4488287" cy="2692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4386802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2) 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tới lúc này trên máy tính của bạn chưa có một </a:t>
            </a:r>
            <a:r>
              <a:rPr lang="en-US" sz="2000" b="1">
                <a:latin typeface="Segoe UI" pitchFamily="34" charset="0"/>
                <a:ea typeface="Segoe UI" pitchFamily="34" charset="0"/>
                <a:cs typeface="Segoe UI" pitchFamily="34" charset="0"/>
              </a:rPr>
              <a:t>Local Repository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 nào.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5867400" cy="457200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Tạo </a:t>
            </a:r>
            <a:r>
              <a:rPr lang="en-US"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GitHub Repository</a:t>
            </a:r>
            <a:br>
              <a:rPr lang="en-US"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3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4328984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" y="3810000"/>
            <a:ext cx="4343400" cy="2644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1409581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Sau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khi đăng ký xong tài khoản GitHub, và đăng nhập vào. Bạn có thể tạo một GitHub Repository.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4732333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  <a:sym typeface="Wingdings"/>
              </a:rPr>
              <a:t></a:t>
            </a:r>
            <a:r>
              <a:rPr lang="en-US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Repository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đã được tạo ra.</a:t>
            </a:r>
          </a:p>
        </p:txBody>
      </p:sp>
    </p:spTree>
    <p:extLst>
      <p:ext uri="{BB962C8B-B14F-4D97-AF65-F5344CB8AC3E}">
        <p14:creationId xmlns:p14="http://schemas.microsoft.com/office/powerpoint/2010/main" val="85925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580</Words>
  <Application>Microsoft Office PowerPoint</Application>
  <PresentationFormat>On-screen Show (4:3)</PresentationFormat>
  <Paragraphs>68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KHOA CÔNG NGHỆ THÔNG TIN  TÌM HIỂU VỀ GITHUB</vt:lpstr>
      <vt:lpstr>PowerPoint Presentation</vt:lpstr>
      <vt:lpstr>Github Là Gì?</vt:lpstr>
      <vt:lpstr>Tại Sao Nên Sử Dụng Github</vt:lpstr>
      <vt:lpstr>Nguyên Tắc Hoạt Động</vt:lpstr>
      <vt:lpstr>Download Và Cài Đặt Github Desktop</vt:lpstr>
      <vt:lpstr>Download Và Cài Đặt Github Desktop</vt:lpstr>
      <vt:lpstr>Chạy Github Desktop</vt:lpstr>
      <vt:lpstr>Tạo GitHub Repository </vt:lpstr>
      <vt:lpstr>Kết Nối GitHub Và GitHub Desktop </vt:lpstr>
      <vt:lpstr>Kết Nối GitHub Và GitHub Desktop </vt:lpstr>
      <vt:lpstr>Kết Nối GitHub Và GitHub Desktop </vt:lpstr>
      <vt:lpstr>Kết Nối GitHub Và GitHub Desktop </vt:lpstr>
      <vt:lpstr>Cảm ơn đã theo dõi!  Hỏi &amp; Đáp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 CÔNG NGHỆ THÔNG TIN  TÌM HIỂU VỀ GITHUB</dc:title>
  <dc:creator>A Ty</dc:creator>
  <cp:lastModifiedBy>A Ty</cp:lastModifiedBy>
  <cp:revision>20</cp:revision>
  <dcterms:created xsi:type="dcterms:W3CDTF">2016-03-10T19:08:36Z</dcterms:created>
  <dcterms:modified xsi:type="dcterms:W3CDTF">2016-03-10T22:23:57Z</dcterms:modified>
</cp:coreProperties>
</file>