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58" r:id="rId4"/>
    <p:sldId id="259" r:id="rId5"/>
    <p:sldId id="260" r:id="rId6"/>
    <p:sldId id="261" r:id="rId7"/>
    <p:sldId id="271" r:id="rId8"/>
    <p:sldId id="281" r:id="rId9"/>
    <p:sldId id="262" r:id="rId10"/>
    <p:sldId id="272" r:id="rId11"/>
    <p:sldId id="263" r:id="rId12"/>
    <p:sldId id="268" r:id="rId13"/>
    <p:sldId id="264" r:id="rId14"/>
    <p:sldId id="265" r:id="rId15"/>
    <p:sldId id="266" r:id="rId16"/>
    <p:sldId id="276" r:id="rId17"/>
    <p:sldId id="277" r:id="rId18"/>
    <p:sldId id="278" r:id="rId19"/>
    <p:sldId id="279" r:id="rId20"/>
    <p:sldId id="270" r:id="rId21"/>
    <p:sldId id="274" r:id="rId22"/>
    <p:sldId id="275" r:id="rId23"/>
    <p:sldId id="282" r:id="rId24"/>
    <p:sldId id="267" r:id="rId25"/>
    <p:sldId id="273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6A56-97AD-4958-9255-713F078FBAF6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40BD-CE5E-4350-8E0E-540D3EDE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9413-8783-36CF-72C0-817AF0F19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9DAF2-B982-E029-07BF-ADF36658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10D1-99FB-D893-640B-1526F971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537-11BD-4697-BB71-649C8D530EB9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BB53-0DCC-4F64-7EEE-DAB4634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9FB9-5006-B252-8729-FD37C74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7164-D1EF-A806-DF2A-9C4B74B6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EDC0-FBB8-1FF3-A3FE-242102FB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42F6-FC51-3C36-DDD3-1DF9852E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2839-9ECD-4BA8-8C44-134F1CC578F8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A6FC-D9DE-2ED7-F026-D47948FB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69B9-4884-78CF-109E-CDEA7CE2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865AA-9354-471C-E378-648E9688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FE2ED-409D-694E-941B-FCAC4934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EA49-7508-E950-8D35-7D39FF40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509-ECD2-4D88-A50D-B6FB1B390F9E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AE3A-A1DE-5737-B883-5BDAD14B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2B18-F807-595C-8003-897A0E1F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9243-4461-CAC2-2F17-5E37832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1170-A20F-A8A3-77DA-C5F2459D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2907-01DF-D856-CAF6-399E680A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3FF7-61B1-EF35-F802-F362A5D3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CA87-E05A-6A55-7ACB-2EA33688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A1EC-A5CD-E12B-92FA-02714792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BCFFF-4277-037F-E636-41286A98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D633-EF9D-ECA2-F211-811B6533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7BC8-9698-41CF-B214-07C9BC0B3DB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CF9E-30C8-D8D4-3B10-F8CFAD2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949A-4D8D-4675-629D-AFD401CC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59FC-F474-E551-98C2-7CE88C9F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2620-8356-A4BB-D4E4-7DFC0145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E0F8-24D6-66FF-CE34-874D4014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5226-23E7-A0CC-ED4A-E86CB4BA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2BB9-F4ED-4BD1-8487-103827C0C7C8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C32B-20FD-BECC-67D9-8149C7D7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8122-44AB-1BFE-320C-FB8A089E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D2DD-FA03-023B-4F52-229694C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89D7-2126-A89F-4AA5-B2E390EC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B3B39-37F5-8F8E-9F75-8626BF5BF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8A88A-729C-A6D4-08AB-89595DA0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63960-99A0-4748-E4B7-87E91930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63991-5F50-1146-94DB-64A2C2C8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2D1B-4800-43B4-99AE-ED83DC6C4CB6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CD82E-749E-6B9C-AB1C-747E2A86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DC380-CB2E-87C0-8A21-FC58DCB8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3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168B-6AB3-92C9-522D-D32FBB81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C88A7-E5E3-A7CA-D579-F411CD0B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C1F-0641-4670-B1EC-1C838484B6FC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B2E5E-0A8B-E174-D5C3-FACBB9E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1590-1C25-7EE5-2106-DE38B7D0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C07F1-80AA-0F19-EB32-1009168F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9BFD-6E3C-4E7D-A5E0-445BEEAFF556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E06EC-AEDF-9ECF-4212-362691F7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067A5-9865-8D78-E8A7-86AB8AA0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7AA-552F-4995-0438-C06CFD98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FE30-5168-AD7B-E25B-1BA38983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C008B-5EBD-BA2C-8ECC-AE4F52DC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C95CC-4460-1560-09CC-2B3970A6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06D2-3E97-4822-B7DD-8CD6390020CD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B5C11-DFE5-89E4-F327-3F451D67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07F27-D823-E61D-2EDD-53D4FF19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36D-04E8-3F34-C8C5-0FF94605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156FE-6C4C-283F-D7EB-0977993A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303DA-3B45-8CA9-B465-9FDC2235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F826-E37E-E87A-6C70-0A8DE27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DC9-A373-42FE-9071-64B2FD39C814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8C6-E19D-0844-7939-44E75AD5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33A3-A251-0126-52F6-4F8A0795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6C4AC-9CA5-2652-9C1C-F8A52AF1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15EA-E40A-E668-E216-F549DFEE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C6CE-C73D-FF67-E8EF-82421FB17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2187-2C6F-4101-B5D5-D75352CF64F7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178E-E5D6-4518-4994-4F819B4B4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F15F-2B2F-100B-F858-A36AA0B17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19C4-D63A-46BF-910B-367C714D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896D-6477-1234-AA74-10F99A55C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562" y="1246289"/>
            <a:ext cx="8678239" cy="238219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Final Defense  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Southwestern Chatbot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74F3-2B99-461A-BAB7-541B95C2F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564" y="3429000"/>
            <a:ext cx="9824236" cy="2316275"/>
          </a:xfrm>
        </p:spPr>
        <p:txBody>
          <a:bodyPr>
            <a:normAutofit fontScale="92500" lnSpcReduction="20000"/>
          </a:bodyPr>
          <a:lstStyle/>
          <a:p>
            <a:pPr algn="ctr" rtl="0"/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Bachelor’s in Computer Application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Project-II – CAPJ356            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2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Shisham Poudel (6-20-530-30-2020)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F5CD-FCD0-677D-C75F-875D67A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02BA-469D-4368-85D8-BBDF45D1F587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55C6-E48C-8992-D722-4976F549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C5FC-BC50-BDF5-196D-D65DD6A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14B02-3AF1-9823-8E55-70FF4A556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55" y="0"/>
            <a:ext cx="2132445" cy="173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D9180-6CD6-84B3-0FD6-097E8BC3978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246" y="136525"/>
            <a:ext cx="2900218" cy="15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6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F23-6CC1-E637-265A-1A02439F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8737-C7A8-21D8-7874-AE272767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Wordlink's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virtual assistant for customer support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internet &amp; NETTV issues, password recovery, and account management.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24/7 via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and WhatsApp.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Efficiency, consistency, ease of use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F44D-47C0-96B5-C0A8-3D0C5609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9530-0797-362C-8E47-B87F291A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0991-A103-8CF1-2FB4-77E2BFB3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7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3D2-E721-BD2E-5264-5418FD7C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ABBF-069A-AE21-6697-363C6C17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ask the queries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view the responses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shall be able to listen the response.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7B45-533B-6422-5959-A5F140FD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4C20-BA27-3662-7272-06FF62DD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453E-A9CB-DF4C-2D22-546C3BA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52F3-A09B-2184-C056-53236EE0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A605-38D2-8DBC-3325-A33D5F52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AA5F-4F92-7B01-EA57-B8747E38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17B3-553E-7F0C-F73B-C3F4D17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F546C-DF04-1A3D-6F5E-63F6FFCC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06" y="1489595"/>
            <a:ext cx="3803650" cy="4682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60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790-6F72-63AC-ABDD-5D8E205E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AA16-B6CC-C8A0-D1E4-0CA3D4B5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simple and user-friendly UI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available 24/7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have a good response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maintainable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FE032-96E7-45C2-46D9-9B1D49F0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7A54-7B9C-30F9-B37B-E7E95E53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A851-35AF-42D4-2790-0590DB8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1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3EDD-CA71-E14E-7188-6FC7458F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81F50-CE5A-AB20-652D-5B14F578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Feasibility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85FA-2D48-4719-5A69-C8AC135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73CF-F1C1-38A6-4CF4-302ABC32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B300-B031-7734-CC3C-272319A4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B3D4-DE25-7D7A-0F9E-E5C54BF3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4819-C509-534F-4998-31ABF88E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19EA-A460-13F8-6730-30333E0C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8093-07E5-86E1-72B6-6A9718CB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4842-B78F-2BE5-FF00-15AF5075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1C69-D375-FE91-FA26-C897ACF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Diagrams: 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DD59-F817-EDE0-B449-5C888811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69B4-83BE-1BCB-C3EB-85E8821F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315C-FA21-6303-2B63-15FCE488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DD3360-941E-5C48-1F64-2D8B115A45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5" y="1825625"/>
            <a:ext cx="49413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7AFC-8B9C-33B1-BDD4-307F573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37CB5-788D-F2DB-85EC-D4108EB1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C1F-0641-4670-B1EC-1C838484B6FC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AC6EB-2E5E-40F4-E704-E92DCC6E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B3F49-F107-4223-25C6-EC8C2E27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4797-19C3-D830-00C6-622146F628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25" y="1863725"/>
            <a:ext cx="376555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8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F147-478D-BCEE-66B2-C9663E15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1326F-7A6F-28B1-8810-F7265FE5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C1F-0641-4670-B1EC-1C838484B6FC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FD8EB-C867-07CA-4324-FD192B67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7844-903E-6977-9FEF-523F87F3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55E14-423E-A72D-D4EC-C5166F9FC2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44" r="-11"/>
          <a:stretch/>
        </p:blipFill>
        <p:spPr bwMode="auto">
          <a:xfrm>
            <a:off x="3102796" y="1626553"/>
            <a:ext cx="5114104" cy="434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0929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B008-9C14-2775-05F0-569D9DE4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D172A-2F50-779C-82A1-1D5370BA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C1F-0641-4670-B1EC-1C838484B6FC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34557-12D7-3AF8-F96D-5CF04D2E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6CD6-37E5-B3F8-C448-894EE109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19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90237-FBCB-CF30-240B-518A5468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268" y="1550660"/>
            <a:ext cx="7638408" cy="4636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6E3-B896-F6D3-4A71-73C2F9F8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A0DA-A28B-73EA-2688-5EF50A3747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 Functional Requirement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B262-FC6F-64F5-2B83-96DEDDE234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5B13-8192-2922-2FF2-8A03BFE9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2BB9-F4ED-4BD1-8487-103827C0C7C8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1A0D0-A207-4E1B-9ECB-67285196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CB12-7B57-6A3E-21C6-17478707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4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3BAD-E616-8356-3E58-00814815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 (LSTM)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A23B-DDD5-62AF-02CC-4BB6AB6D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9401-B155-336A-4350-DB121E9C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B18F-7459-296B-6CCF-998009D2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CB5CB-2002-4900-4F1A-6DAEF206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is a type of recurrent neural network (RNN) designed for handling sequential data.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processes text data to classify user queries and provide appropriate responses.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Understands the context and relationships of words in a sequence.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the chatbot delivers contextually relevant replies.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8B40-BE93-5E89-663A-91944168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001-B224-3973-EB79-B6A9E8DD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0"/>
              </a:spcBef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BDBD-5B39-4F8E-9065-0508C35B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7199-0C8D-3A12-E1E5-8DE28DCB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903C-1198-D46E-97F6-A344DB1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21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C64B3-2868-39A3-48D2-6781988D7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r="62793"/>
          <a:stretch/>
        </p:blipFill>
        <p:spPr bwMode="auto">
          <a:xfrm>
            <a:off x="5188450" y="1214704"/>
            <a:ext cx="1576730" cy="52173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47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14A8-40E6-A651-5965-C26A6578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D391-CFEF-EAFE-4A28-83600193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Sequential LSTM model is used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Embedding layer for converting words into dense vectors.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stacked LSTM layers to capture sequential patterns in the input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Dropout layer to prevent overfitting.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Dense layer with a tanh activation function for better feature learning.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Batch Normalization layer to stabilize training.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final Dense output layer with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for multi-class classification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26E5-18BB-D252-3A79-897C4A60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2EE5-5B89-976B-C7E3-89AB697F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A735-8BC5-C78F-60F0-AE6C5F6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1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68A9-0968-82E7-890C-5798AB8B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04965-52A4-E3AD-694C-E3AA9469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2C1F-0641-4670-B1EC-1C838484B6FC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9293A-729D-7FC0-A2DC-F4F80C10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267AD-6BDB-7D0D-137C-9762AC8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38E30-B468-B6D7-2F7C-05D0E3E9C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59436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5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AE0A-4FDA-C424-F0BD-280E689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1CFF-F661-2C96-B058-90510B5D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information accessibility for the Southwestern College community.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NLP and LSTM networks for efficient query handling.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quick and accurate responses to a wide range of queries.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easy access and optimal performance for all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EFF3F-E053-E233-185D-B136D0D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3D0C-F222-2699-8779-DCA796A9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29EC-EB4E-6986-57F1-A6D8CFF5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85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7567-AA6B-CEC5-7281-EFAFBD59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C1C2-D245-BB1E-BFF3-1AFD1BFF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marL="0" indent="0" algn="just" fontAlgn="base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B9A7F-37A1-6583-8AA8-6426A73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0513-BED9-DB62-E3AD-BFE0277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2FE3-2693-E31A-BACE-6BA3C2C9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25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A04662-8A0B-740D-2237-D00447F7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052407" cy="43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BE24C1-0DF9-DD18-7CBB-1E8F2B8A4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1426259-5EDD-4A5C-B67B-9D2B46565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0799-985C-2C81-F877-0540298D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27CD-D440-7CC6-277F-95947A87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2354-9AEB-76F7-4D19-DFFFAA07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26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7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858B-218F-F788-72D0-CB29670D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C0A4-7B14-AC90-71F1-A1151C15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Southwestern chatbot is a computer program that simulates and processes human conversation (either written or spoken)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 natural language processing (NLP) to understand and generate human language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student experience by providing instant assistance and information related to college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details about Southwestern College, including location, fees, courses, college environment, parking, and more.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B7B58-7765-99CA-74DF-2711CC53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A35C-3A64-FE56-4D76-6556F54F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C36B-A902-0D93-3A85-210E9376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DDB-2238-945D-13C3-E170FD42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8BB22-C1D5-18F5-3747-08669B73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Volume of Repetitive Queries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Query Responses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473D-85C4-EA39-44B6-4E535ECA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E11F-0C2B-E129-BD0F-5F8B323A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6B7A-49E1-57B8-8C2E-C7EE36B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9FA6-B678-10BD-FA9B-DC7FF3F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F102-08BA-9050-6AA2-6BB55799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detailed information about college and majors  </a:t>
            </a:r>
          </a:p>
          <a:p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the need for in-person visits or calls</a:t>
            </a:r>
          </a:p>
          <a:p>
            <a:pPr marL="0" indent="0">
              <a:buNone/>
            </a:pPr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A096-891C-BC91-EB07-6E5F30D8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1D10-D94C-DF90-34FE-05DC2B5E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B26F-8ED3-0CDD-5ADE-E4E3A68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6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48A1-048E-3F6B-96EE-36453944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3F5B-90DD-9D32-AB93-6C412D69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on admission requirements, deadlines, application processes, and required documents.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information on campus facilities, events, clubs, and extracurricular activities.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FAQs about college policies, procedures, campus services, and administrative contacts.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8648-46F9-AAE0-45F4-2212BABD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B2D3-EB2B-E028-6C07-7E4D565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6E852-1865-AE60-3D84-C64B82C0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0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AF8E-ADC2-7924-0389-F0C841FB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1F60-A82E-8B93-608A-4B7DE0AA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focus 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backend rather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UI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may not respond to all queries of users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A986-53B8-08E9-393C-35110726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58A6-3AF6-ED29-3B23-48DCFA0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5E8E9-79F7-D1ED-1895-DF08CED7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8BED-BBA7-DFEB-CEA7-C3CB1FAE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D62E-D73D-C337-07CD-27FF172C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system using HTML, CSS and JavaScript for frontend and python and datasets for backend.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project adopted agile technique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Use LSTM Algorithm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EDC5-3367-5677-D217-00CB096C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026C-565C-5E5D-4BFA-444DF56C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57EB-B15D-14CD-A8B5-90F7B96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A329-C449-9483-816A-870CB1E5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D9FC-326D-FBC5-298F-C7657B0E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Maya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2018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partnership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Indian AI and customer service automation platform.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wide range of services, including mobile data plans, balance inquiries, and customer support.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6E66-26DE-C91D-EB1F-93BFA147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AD60-540C-4AB2-8530-10784C5B6181}" type="datetime1">
              <a:rPr lang="en-US" b="1" smtClean="0">
                <a:solidFill>
                  <a:schemeClr val="tx1"/>
                </a:solidFill>
              </a:rPr>
              <a:t>11/22/2024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F5D7-081F-DD2E-93E2-88362AE1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E90B-B906-228A-A39B-3DC6ADD7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19C4-D63A-46BF-910B-367C714D9967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8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685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  TU Final Defense   on Southwestern Chatbot  </vt:lpstr>
      <vt:lpstr>Table of Contents</vt:lpstr>
      <vt:lpstr>Introduction</vt:lpstr>
      <vt:lpstr>Problem Statement</vt:lpstr>
      <vt:lpstr>Objectives</vt:lpstr>
      <vt:lpstr>Scope </vt:lpstr>
      <vt:lpstr>Limitations</vt:lpstr>
      <vt:lpstr>Methodology</vt:lpstr>
      <vt:lpstr>Literature Review</vt:lpstr>
      <vt:lpstr>Continued…</vt:lpstr>
      <vt:lpstr>Functional Requirements</vt:lpstr>
      <vt:lpstr>Use Case Diagram</vt:lpstr>
      <vt:lpstr>Non-Functional Requirements</vt:lpstr>
      <vt:lpstr>Feasibility Study</vt:lpstr>
      <vt:lpstr>Tools and Technology</vt:lpstr>
      <vt:lpstr>Diagrams: Class Diagram</vt:lpstr>
      <vt:lpstr>State Diagram</vt:lpstr>
      <vt:lpstr>Sequence Diagram</vt:lpstr>
      <vt:lpstr>Activity Diagram</vt:lpstr>
      <vt:lpstr>Algorithm Details (LSTM)</vt:lpstr>
      <vt:lpstr>Continued…</vt:lpstr>
      <vt:lpstr>Description of Algorithm</vt:lpstr>
      <vt:lpstr>Result analysis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shisham poudel</dc:creator>
  <cp:lastModifiedBy>shisham poudel</cp:lastModifiedBy>
  <cp:revision>24</cp:revision>
  <dcterms:created xsi:type="dcterms:W3CDTF">2024-06-21T02:17:37Z</dcterms:created>
  <dcterms:modified xsi:type="dcterms:W3CDTF">2024-11-22T15:25:29Z</dcterms:modified>
</cp:coreProperties>
</file>