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73" r:id="rId9"/>
    <p:sldId id="274" r:id="rId10"/>
    <p:sldId id="272" r:id="rId11"/>
    <p:sldId id="264" r:id="rId12"/>
    <p:sldId id="282" r:id="rId13"/>
    <p:sldId id="266" r:id="rId14"/>
    <p:sldId id="265" r:id="rId15"/>
    <p:sldId id="268" r:id="rId16"/>
    <p:sldId id="277" r:id="rId17"/>
    <p:sldId id="278" r:id="rId18"/>
    <p:sldId id="279" r:id="rId19"/>
    <p:sldId id="280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B550C-2D0C-4324-BB9A-05CD7BD23E9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DED80-7750-456B-8868-E1DDE9FA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1693-B7F7-B31E-72D3-11171E1B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BD-91DE-EC62-EDB8-00D0E923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5C23-9638-3472-2CFC-F85C307B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C2B-454C-44C8-9759-03A36003D3D1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E35F-CD17-46A8-31F9-BD0FCE5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385B-CDC6-CA5A-27A1-8A9C6303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5DD7-B5A6-5F8F-5B16-A8DCFB64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1D8FE-EA1C-16C0-8998-FF88D121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113F-A8B9-F254-718F-ACBE154C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BBEB-0BF2-4B0A-A088-C25C10DA0419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338F-79FB-B054-3714-E69C8EBF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8ED0-475D-011F-3600-493C3DEE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6D467-661F-D64D-7C39-4707373E4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122-7D2E-BA57-7CA9-470B00BE0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958D-ED3D-C4ED-72A6-C8F66079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2B36-48C9-4359-8D20-6CCCF5AA5AEF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5011-E260-C1BD-9C52-D3C8EE9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E0EF-4E80-4A7B-D01D-0E048A2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E11D-92CB-5EA4-7C11-C3BE83B8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1F65-174E-8121-6323-70F9A442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9EF4-6C10-4AFF-962D-10478D1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812C-40A5-4909-7B01-67F7C006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7D14-9174-C55B-4749-B6AB538B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137D-B7D1-1C0E-0468-5CDA51DE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2BB3-D74C-0A38-41EE-3F65CA9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F714-61E4-E4F6-30F0-753037FE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DE58-3CE7-417D-88BD-ACC673811CBE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CD14-9168-C3B1-09CD-B3D88708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3D14-277F-2B7C-B8B4-3B92D7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CC9-0E47-529B-9D4B-F40E61AE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C063-ADFA-4F13-8700-D63D8BE7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11B6A-8379-D134-A683-3FD506219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8055-2AF2-86BC-659F-D8D8DF77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94C5-4A24-4388-AA89-3E9886238F62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B09A-42BB-08BC-DE59-56623AC0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B55-9BD9-BCD8-F6F5-D4E0171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5785-C7AD-D39E-96CC-BA0D5C57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EC7A-17CA-A9CB-51BD-C968CFC9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2321-F293-8A18-4505-129E7C0D2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63228-5BC1-2123-8751-A8463451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91E01-7584-7989-4BF8-56E3CE83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47E37-9FA2-1EFF-D2FC-AE55FC5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E3D-AA1B-47D6-846A-042C6159224E}" type="datetime1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E65F8-5276-6D51-B654-AE35E037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D88E9-32F4-FCF9-7B9E-0C1E743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61BB-3FDB-4F5A-362A-E8E95F6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87C2-2EA7-3C5F-2D0F-CA93AA75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2C98-0C7D-43C7-922E-A69566B1B5C0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2404-3ABC-7DD1-65C3-4D510EC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BD200-2D37-B167-D72E-7746EFB8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BE110-8799-5F86-82E5-6981B8E3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D114-20B1-4046-8054-30DD43EA0FA9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54173-B59C-5210-C431-98B2D849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5557-1CB4-F8E6-6D49-7C259E6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9453-BEA7-EA08-84B4-78BD15D6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9F6B-7C1F-34D0-94EA-94828EED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D5B62-757E-670C-5BD9-A7198C9F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F6960-23DA-798D-6B3D-934D2965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A2FA-D8BE-44A6-B749-997BF1B32707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933C-5B3D-F22E-5BA7-C9C50499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C257-DC15-A74B-55E0-8DB57251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2DFE-F85B-49C5-F5C3-610D03E3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08D92-5E2D-AA35-0618-C3FD71216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58905-1DDF-95B0-018B-37613EA6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E7317-B41A-4F38-F993-82854CB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2BF7-6239-4CD3-A650-5B791DA74254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F063-13C9-944A-5F34-7076709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8636-799C-DFC9-D940-4C397A42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34A30-8C48-7DCE-5600-ADEFC88B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B046-CAFA-C37D-8260-693751EF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86AB-22E7-D427-4F45-603A42E9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AAFD-5FC5-4D7E-B53E-1B24F04EE0E3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8E87-AECC-42A6-BA64-D45E57DA2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9BBF-DED3-7730-AA99-04068BE5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0F3-FBAD-4C41-BC13-73BC4EBD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antipurjob.com/" TargetMode="External"/><Relationship Id="rId2" Type="http://schemas.openxmlformats.org/officeDocument/2006/relationships/hyperlink" Target="https://jobax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553524-3FD3-A368-CD1E-38A52FBC0D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178" y="70401"/>
            <a:ext cx="2900218" cy="1529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7272A9-D430-708D-6827-960A714A8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55" y="0"/>
            <a:ext cx="2132445" cy="173167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D422C2E-2F94-F078-A9DD-8BAF9EE8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249" y="742339"/>
            <a:ext cx="9590849" cy="197866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JOBSPACE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F797B38-6BB8-3EE5-7EC9-021CCA22A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683" y="3576863"/>
            <a:ext cx="9683983" cy="2328802"/>
          </a:xfrm>
        </p:spPr>
        <p:txBody>
          <a:bodyPr>
            <a:normAutofit fontScale="77500" lnSpcReduction="20000"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</a:p>
          <a:p>
            <a:pPr>
              <a:lnSpc>
                <a:spcPct val="17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Arbeen Timilsina (6-2-530-5-2020) </a:t>
            </a:r>
          </a:p>
          <a:p>
            <a:pPr>
              <a:lnSpc>
                <a:spcPct val="17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Shisham Poudel(6-2-530-30-2020)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A9DE-8766-4644-A0AD-5541DB06BE6C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job matching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tend to find employment more quickly and earn higher salaries.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benefit by being able to source candidates more effectively and at a lower cost.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affects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6F51-3752-4479-9210-E1F81242291D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3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D71E-1C17-8F8B-64FA-C89B2CC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BA55-2B8A-998B-D812-3F91E898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Jobseeker shall register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Jobseeker shall login to the system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shall be able to view the jobs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Jobseekers shall be able to upload their CV/Resume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Jobseekers shall be able to search the jobs.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Jobseekers shall be able to apply for the job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shall be able to view the applied jobs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and Admin shall view the CV/Resume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shall view if their posted jobs have been applied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333-9B26-4BE0-B747-F388BCF53D29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PORTAL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3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1CD4-CF62-A418-2B91-19B24BFE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2233-AA5C-3505-040B-2F10552D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shall approve the jobs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shall add the companies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CAA5-24AF-F976-EC94-AD2DE788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61A2-015F-AB87-4CA3-61D4E6A6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889D-81B4-2D7F-D0CC-BBA0BA2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1E4-53B2-0841-0138-67217AB4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795A-891E-4C71-8724-1D1773D0D1C3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9" y="1367530"/>
            <a:ext cx="3921211" cy="4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9F9A-CCEF-7CA0-D09D-0640E8C1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B0D0-7087-2393-6C10-0FB30E0A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have simple and user-friendly UI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have a good response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compatible with different systems and devices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maintainable with clear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063E-DDCF-472B-8054-E10584CB1908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2B54-5CA0-BED6-A5B8-F89D7151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809-1225-576D-B073-3496B488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Laragon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Snipping Tool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2191-82BC-4807-918E-08BE40EA0563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2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D32970-8E30-AAD1-F3A5-3F1E35F96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43" y="1825625"/>
            <a:ext cx="6890314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6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2C40-564E-4972-577C-B5F85A47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A8FE-B6EA-EAB0-8FF2-D0ADF61D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b="1" smtClean="0">
                <a:solidFill>
                  <a:schemeClr val="tx1"/>
                </a:solidFill>
              </a:rPr>
              <a:t>1/4/2024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D3DE-9064-6296-2CA2-66403A93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DAE5-8F36-26D4-6FD7-A8F385CD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294404"/>
            <a:ext cx="6775268" cy="4882559"/>
          </a:xfrm>
        </p:spPr>
      </p:pic>
    </p:spTree>
    <p:extLst>
      <p:ext uri="{BB962C8B-B14F-4D97-AF65-F5344CB8AC3E}">
        <p14:creationId xmlns:p14="http://schemas.microsoft.com/office/powerpoint/2010/main" val="162402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63D8-32DF-527F-868A-DAC808BB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A7ED-6338-C611-33F5-0CE0F012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CA54-0860-EABA-01B3-EBF01A4B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A372-78E0-E2A9-DE37-C0916A01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7E1B57-42D0-85FD-CDB6-807946EB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40" y="1690688"/>
            <a:ext cx="7486382" cy="344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14077-B7B6-5792-9223-23B823FD210A}"/>
              </a:ext>
            </a:extLst>
          </p:cNvPr>
          <p:cNvSpPr txBox="1"/>
          <p:nvPr/>
        </p:nvSpPr>
        <p:spPr>
          <a:xfrm>
            <a:off x="4655574" y="5560119"/>
            <a:ext cx="18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</a:t>
            </a:r>
          </a:p>
        </p:txBody>
      </p:sp>
    </p:spTree>
    <p:extLst>
      <p:ext uri="{BB962C8B-B14F-4D97-AF65-F5344CB8AC3E}">
        <p14:creationId xmlns:p14="http://schemas.microsoft.com/office/powerpoint/2010/main" val="71116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C8CB2-F740-59E5-5277-730945C3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D114-20B1-4046-8054-30DD43EA0FA9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9973E-7841-6422-57A3-642F1B06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68D-8C38-AE89-5E1A-7404B2D0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73B66-CE33-038D-C754-99465779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01611"/>
            <a:ext cx="5943600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57E65-8D31-B5E6-2EE4-F4C1A354886F}"/>
              </a:ext>
            </a:extLst>
          </p:cNvPr>
          <p:cNvSpPr txBox="1"/>
          <p:nvPr/>
        </p:nvSpPr>
        <p:spPr>
          <a:xfrm flipH="1">
            <a:off x="5356859" y="5539040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</a:p>
        </p:txBody>
      </p:sp>
    </p:spTree>
    <p:extLst>
      <p:ext uri="{BB962C8B-B14F-4D97-AF65-F5344CB8AC3E}">
        <p14:creationId xmlns:p14="http://schemas.microsoft.com/office/powerpoint/2010/main" val="28430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Introduction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Problem Statement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Objectives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Scope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Background Study and Literature Review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Functional Requirements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Non functional Requirements 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Tools and Technology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Expected Outcome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JOBSPACE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pPr/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E64-B6C4-93F4-6A03-B7110D0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0765-B143-8CAC-FFA5-6D71A4D7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 to both Job Seekers and Companies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the hiring process efficient and transparent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 will have access to relevant jobs and more options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will have access to larger pool of qualified candidates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revolutionize the Job search process of Nepal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06-F243-4C77-8FC2-08777CF8AF1E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6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6DA9-2135-0D8F-A465-9EDC927E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E71F-94B4-0E13-8BE0-8A3D2CFF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	JobAxle, "Jobaxle a step and beyond," 17 07 2019. [Online]. Available: 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https://jobaxle.com/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	[Online]. Available: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https://kantipurjob.com/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[Online]. Available: https://www.easyjoblink.com.np/.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5671-856C-419D-8BD7-127F12ABBDE7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8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C8F8-768D-309F-96C2-E799938A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911D-3ABB-44B7-B786-907648F8ECAC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C6B3EB-6B6F-A428-8A46-FFAFF730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31C64-18FF-3598-06C3-7A7630AB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to find Jobs to the jobseekers according to theirs skills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wide range of Job Vacancies according to the category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management and updates of information from both job seekers and companies.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employers have the ability to publish vacancy details and search for candidates based on key skills.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aims to efficiently connect job seekers with suitable job opportunities.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 platform for both job seekers and employers.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cost of both parties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01C-B30A-4894-85C2-80ED5D76F4BF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4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16D0-B63C-2852-6398-ED4E7958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F96-9840-E39C-DAAD-41FCABD8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job market is more difficult for job seekers.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is done manually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job searching can be time consuming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79633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4/9/2023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78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8054-205D-1207-4A20-E681AAE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2878-5B74-C42B-F4E6-76EDD9CF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platform where job seekers can easily find their respective jobs.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act as a bridge between job seekers and employers.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36DA-CA1C-4778-B17C-309436331C7E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6C7A1-4AB3-BD05-9467-5894641E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85B87-F14A-56F9-DE24-187DED6D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communicates between job seekers and the company.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jobseekers to find the suitable job based on their skills and experience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manage all the information of employer such as personal, professional or educational details.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can select a capable candidate in less time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EC35-0616-472D-870E-FD556F86198A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C93E-BCE7-11CA-63A5-5F7BA70F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C2E-C9B7-8533-E35D-23AA2C92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JobAxle.com[1]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disadvantages of the JobAxle.com are listed below: 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UI design.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site with No job listing.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particularly a job portal but a mixture of all stuff.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E686-EEBE-4627-B3F1-8C1E6FAC36D3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2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Kantipurjob.com[2]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 Less Jobs Listing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 many confusing stuffs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 Less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DD9-9B2C-4D5F-92DF-1F6B1D7A35E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Easyjoblink.com.np[3]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 Less Jobs Listing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 many confusing stuffs</a:t>
            </a: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 Less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</p:spPr>
        <p:txBody>
          <a:bodyPr/>
          <a:lstStyle/>
          <a:p>
            <a:fld id="{EEC24DD9-9B2C-4D5F-92DF-1F6B1D7A35E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JOBSPACE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90F3-FBAD-4C41-BC13-73BC4EBD818D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7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666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  PROJECT ON   JOBSPACE</vt:lpstr>
      <vt:lpstr>Table of Contents</vt:lpstr>
      <vt:lpstr>Introduction</vt:lpstr>
      <vt:lpstr>Problem Statement</vt:lpstr>
      <vt:lpstr>Objectives</vt:lpstr>
      <vt:lpstr>Scope</vt:lpstr>
      <vt:lpstr>Background Study</vt:lpstr>
      <vt:lpstr>Continue…</vt:lpstr>
      <vt:lpstr>Continue…</vt:lpstr>
      <vt:lpstr>Literature Review</vt:lpstr>
      <vt:lpstr>Functional Requirements</vt:lpstr>
      <vt:lpstr>Continue…</vt:lpstr>
      <vt:lpstr>Use-case diagram</vt:lpstr>
      <vt:lpstr>Non-functional Requirements</vt:lpstr>
      <vt:lpstr>Tools and Technology</vt:lpstr>
      <vt:lpstr>ER Diagram</vt:lpstr>
      <vt:lpstr>Database schema</vt:lpstr>
      <vt:lpstr>Process modeling</vt:lpstr>
      <vt:lpstr>PowerPoint Presentation</vt:lpstr>
      <vt:lpstr>Expected Outcomes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</dc:title>
  <dc:creator>shisham poudel</dc:creator>
  <cp:lastModifiedBy>Arbeen Timilsina</cp:lastModifiedBy>
  <cp:revision>43</cp:revision>
  <dcterms:created xsi:type="dcterms:W3CDTF">2023-04-05T13:41:47Z</dcterms:created>
  <dcterms:modified xsi:type="dcterms:W3CDTF">2024-01-04T15:20:38Z</dcterms:modified>
</cp:coreProperties>
</file>