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16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50509-DE2E-4E91-B03D-21A22DFAE2E2}" type="datetimeFigureOut">
              <a:rPr lang="ko-KR" altLang="en-US" smtClean="0"/>
              <a:t>2020-08-26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47FB2-2DC8-49B7-AFB7-39AC7C8F98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3991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50509-DE2E-4E91-B03D-21A22DFAE2E2}" type="datetimeFigureOut">
              <a:rPr lang="ko-KR" altLang="en-US" smtClean="0"/>
              <a:t>2020-08-26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47FB2-2DC8-49B7-AFB7-39AC7C8F98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5841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50509-DE2E-4E91-B03D-21A22DFAE2E2}" type="datetimeFigureOut">
              <a:rPr lang="ko-KR" altLang="en-US" smtClean="0"/>
              <a:t>2020-08-26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47FB2-2DC8-49B7-AFB7-39AC7C8F98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0873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50509-DE2E-4E91-B03D-21A22DFAE2E2}" type="datetimeFigureOut">
              <a:rPr lang="ko-KR" altLang="en-US" smtClean="0"/>
              <a:t>2020-08-26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47FB2-2DC8-49B7-AFB7-39AC7C8F98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3410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50509-DE2E-4E91-B03D-21A22DFAE2E2}" type="datetimeFigureOut">
              <a:rPr lang="ko-KR" altLang="en-US" smtClean="0"/>
              <a:t>2020-08-26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47FB2-2DC8-49B7-AFB7-39AC7C8F98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5965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50509-DE2E-4E91-B03D-21A22DFAE2E2}" type="datetimeFigureOut">
              <a:rPr lang="ko-KR" altLang="en-US" smtClean="0"/>
              <a:t>2020-08-26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47FB2-2DC8-49B7-AFB7-39AC7C8F98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4053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50509-DE2E-4E91-B03D-21A22DFAE2E2}" type="datetimeFigureOut">
              <a:rPr lang="ko-KR" altLang="en-US" smtClean="0"/>
              <a:t>2020-08-26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47FB2-2DC8-49B7-AFB7-39AC7C8F98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5470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50509-DE2E-4E91-B03D-21A22DFAE2E2}" type="datetimeFigureOut">
              <a:rPr lang="ko-KR" altLang="en-US" smtClean="0"/>
              <a:t>2020-08-26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47FB2-2DC8-49B7-AFB7-39AC7C8F98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3765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50509-DE2E-4E91-B03D-21A22DFAE2E2}" type="datetimeFigureOut">
              <a:rPr lang="ko-KR" altLang="en-US" smtClean="0"/>
              <a:t>2020-08-26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47FB2-2DC8-49B7-AFB7-39AC7C8F98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8302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50509-DE2E-4E91-B03D-21A22DFAE2E2}" type="datetimeFigureOut">
              <a:rPr lang="ko-KR" altLang="en-US" smtClean="0"/>
              <a:t>2020-08-26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47FB2-2DC8-49B7-AFB7-39AC7C8F98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9578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50509-DE2E-4E91-B03D-21A22DFAE2E2}" type="datetimeFigureOut">
              <a:rPr lang="ko-KR" altLang="en-US" smtClean="0"/>
              <a:t>2020-08-26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47FB2-2DC8-49B7-AFB7-39AC7C8F98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0885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950509-DE2E-4E91-B03D-21A22DFAE2E2}" type="datetimeFigureOut">
              <a:rPr lang="ko-KR" altLang="en-US" smtClean="0"/>
              <a:t>2020-08-26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047FB2-2DC8-49B7-AFB7-39AC7C8F98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3285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86032" y="3221005"/>
            <a:ext cx="1440000" cy="720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Authentication</a:t>
            </a:r>
          </a:p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(Access Token)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397214" y="3221005"/>
            <a:ext cx="1440000" cy="720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List All Registrations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308396" y="3221005"/>
            <a:ext cx="1440000" cy="720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Get Registration Details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397214" y="2303298"/>
            <a:ext cx="1440000" cy="720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Get Registration Status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219578" y="3217698"/>
            <a:ext cx="1440000" cy="720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Edit Registration Details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219578" y="4127168"/>
            <a:ext cx="1440000" cy="720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Delete Registration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11" name="직선 화살표 연결선 10"/>
          <p:cNvCxnSpPr>
            <a:stCxn id="4" idx="3"/>
            <a:endCxn id="5" idx="1"/>
          </p:cNvCxnSpPr>
          <p:nvPr/>
        </p:nvCxnSpPr>
        <p:spPr>
          <a:xfrm>
            <a:off x="1926032" y="3581005"/>
            <a:ext cx="47118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5" idx="3"/>
            <a:endCxn id="6" idx="1"/>
          </p:cNvCxnSpPr>
          <p:nvPr/>
        </p:nvCxnSpPr>
        <p:spPr>
          <a:xfrm>
            <a:off x="3837214" y="3581005"/>
            <a:ext cx="47118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6" idx="3"/>
            <a:endCxn id="8" idx="1"/>
          </p:cNvCxnSpPr>
          <p:nvPr/>
        </p:nvCxnSpPr>
        <p:spPr>
          <a:xfrm flipV="1">
            <a:off x="5748396" y="3577698"/>
            <a:ext cx="471182" cy="33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꺾인 연결선 20"/>
          <p:cNvCxnSpPr>
            <a:stCxn id="5" idx="3"/>
            <a:endCxn id="7" idx="3"/>
          </p:cNvCxnSpPr>
          <p:nvPr/>
        </p:nvCxnSpPr>
        <p:spPr>
          <a:xfrm flipV="1">
            <a:off x="3837214" y="2663298"/>
            <a:ext cx="12700" cy="917707"/>
          </a:xfrm>
          <a:prstGeom prst="bent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꺾인 연결선 25"/>
          <p:cNvCxnSpPr>
            <a:stCxn id="6" idx="3"/>
            <a:endCxn id="9" idx="1"/>
          </p:cNvCxnSpPr>
          <p:nvPr/>
        </p:nvCxnSpPr>
        <p:spPr>
          <a:xfrm>
            <a:off x="5748396" y="3581005"/>
            <a:ext cx="471182" cy="906163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4308396" y="5041568"/>
            <a:ext cx="1440000" cy="720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Check for DUNS</a:t>
            </a:r>
          </a:p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In Registration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2397214" y="5041568"/>
            <a:ext cx="1440000" cy="720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Export list of DUNS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48" name="꺾인 연결선 47"/>
          <p:cNvCxnSpPr>
            <a:stCxn id="6" idx="2"/>
            <a:endCxn id="47" idx="0"/>
          </p:cNvCxnSpPr>
          <p:nvPr/>
        </p:nvCxnSpPr>
        <p:spPr>
          <a:xfrm rot="5400000">
            <a:off x="3522524" y="3535695"/>
            <a:ext cx="1100563" cy="191118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>
            <a:stCxn id="6" idx="2"/>
            <a:endCxn id="46" idx="0"/>
          </p:cNvCxnSpPr>
          <p:nvPr/>
        </p:nvCxnSpPr>
        <p:spPr>
          <a:xfrm>
            <a:off x="5028396" y="3941005"/>
            <a:ext cx="0" cy="11005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/>
          <p:cNvSpPr/>
          <p:nvPr/>
        </p:nvSpPr>
        <p:spPr>
          <a:xfrm>
            <a:off x="486032" y="5041568"/>
            <a:ext cx="1440000" cy="7200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Download DUNS</a:t>
            </a:r>
          </a:p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(STP)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56" name="직선 화살표 연결선 55"/>
          <p:cNvCxnSpPr>
            <a:stCxn id="47" idx="1"/>
            <a:endCxn id="55" idx="3"/>
          </p:cNvCxnSpPr>
          <p:nvPr/>
        </p:nvCxnSpPr>
        <p:spPr>
          <a:xfrm flipH="1">
            <a:off x="1926032" y="5401568"/>
            <a:ext cx="471182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/>
          <p:cNvSpPr/>
          <p:nvPr/>
        </p:nvSpPr>
        <p:spPr>
          <a:xfrm>
            <a:off x="6219578" y="5036638"/>
            <a:ext cx="1440000" cy="720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Add DUNS or</a:t>
            </a:r>
          </a:p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Add Single DUNS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6219578" y="5946108"/>
            <a:ext cx="1440000" cy="720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Remove DUNS or</a:t>
            </a:r>
          </a:p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Remove Single DUNS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65" name="직선 화살표 연결선 64"/>
          <p:cNvCxnSpPr>
            <a:stCxn id="46" idx="3"/>
            <a:endCxn id="63" idx="1"/>
          </p:cNvCxnSpPr>
          <p:nvPr/>
        </p:nvCxnSpPr>
        <p:spPr>
          <a:xfrm flipV="1">
            <a:off x="5748396" y="5396638"/>
            <a:ext cx="471182" cy="49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꺾인 연결선 67"/>
          <p:cNvCxnSpPr>
            <a:stCxn id="46" idx="3"/>
            <a:endCxn id="64" idx="1"/>
          </p:cNvCxnSpPr>
          <p:nvPr/>
        </p:nvCxnSpPr>
        <p:spPr>
          <a:xfrm>
            <a:off x="5748396" y="5401568"/>
            <a:ext cx="471182" cy="90454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/>
          <p:cNvSpPr/>
          <p:nvPr/>
        </p:nvSpPr>
        <p:spPr>
          <a:xfrm>
            <a:off x="8130760" y="4127168"/>
            <a:ext cx="1440000" cy="72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Delete Registration</a:t>
            </a:r>
          </a:p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(</a:t>
            </a:r>
            <a:r>
              <a:rPr lang="en-US" altLang="ko-KR" sz="900" dirty="0" err="1" smtClean="0">
                <a:solidFill>
                  <a:schemeClr val="tx1"/>
                </a:solidFill>
              </a:rPr>
              <a:t>Comfirm</a:t>
            </a:r>
            <a:r>
              <a:rPr lang="en-US" altLang="ko-KR" sz="900" dirty="0" smtClean="0">
                <a:solidFill>
                  <a:schemeClr val="tx1"/>
                </a:solidFill>
              </a:rPr>
              <a:t>)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88" name="직선 화살표 연결선 87"/>
          <p:cNvCxnSpPr>
            <a:stCxn id="9" idx="3"/>
            <a:endCxn id="78" idx="1"/>
          </p:cNvCxnSpPr>
          <p:nvPr/>
        </p:nvCxnSpPr>
        <p:spPr>
          <a:xfrm>
            <a:off x="7659578" y="4487168"/>
            <a:ext cx="471182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직사각형 93"/>
          <p:cNvSpPr/>
          <p:nvPr/>
        </p:nvSpPr>
        <p:spPr>
          <a:xfrm>
            <a:off x="6219578" y="2303298"/>
            <a:ext cx="1440000" cy="72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Suppress Notifications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6219578" y="1388898"/>
            <a:ext cx="1440000" cy="72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dirty="0" err="1" smtClean="0">
                <a:solidFill>
                  <a:schemeClr val="tx1"/>
                </a:solidFill>
              </a:rPr>
              <a:t>Unsuppress</a:t>
            </a:r>
            <a:r>
              <a:rPr lang="en-US" altLang="ko-KR" sz="900" dirty="0" smtClean="0">
                <a:solidFill>
                  <a:schemeClr val="tx1"/>
                </a:solidFill>
              </a:rPr>
              <a:t> Notifications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96" name="꺾인 연결선 95"/>
          <p:cNvCxnSpPr>
            <a:stCxn id="6" idx="3"/>
            <a:endCxn id="94" idx="1"/>
          </p:cNvCxnSpPr>
          <p:nvPr/>
        </p:nvCxnSpPr>
        <p:spPr>
          <a:xfrm flipV="1">
            <a:off x="5748396" y="2663298"/>
            <a:ext cx="471182" cy="91770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꺾인 연결선 98"/>
          <p:cNvCxnSpPr>
            <a:stCxn id="6" idx="3"/>
            <a:endCxn id="95" idx="1"/>
          </p:cNvCxnSpPr>
          <p:nvPr/>
        </p:nvCxnSpPr>
        <p:spPr>
          <a:xfrm flipV="1">
            <a:off x="5748396" y="1748898"/>
            <a:ext cx="471182" cy="183210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꺾인 연결선 101"/>
          <p:cNvCxnSpPr>
            <a:stCxn id="94" idx="3"/>
            <a:endCxn id="95" idx="3"/>
          </p:cNvCxnSpPr>
          <p:nvPr/>
        </p:nvCxnSpPr>
        <p:spPr>
          <a:xfrm flipV="1">
            <a:off x="7659578" y="1748898"/>
            <a:ext cx="12700" cy="914400"/>
          </a:xfrm>
          <a:prstGeom prst="bentConnector3">
            <a:avLst>
              <a:gd name="adj1" fmla="val 1800000"/>
            </a:avLst>
          </a:prstGeom>
          <a:ln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직사각형 107"/>
          <p:cNvSpPr/>
          <p:nvPr/>
        </p:nvSpPr>
        <p:spPr>
          <a:xfrm>
            <a:off x="6219578" y="478593"/>
            <a:ext cx="1440000" cy="72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Request Notifications</a:t>
            </a:r>
            <a:br>
              <a:rPr lang="en-US" altLang="ko-KR" sz="900" dirty="0" smtClean="0">
                <a:solidFill>
                  <a:schemeClr val="tx1"/>
                </a:solidFill>
              </a:rPr>
            </a:br>
            <a:r>
              <a:rPr lang="en-US" altLang="ko-KR" sz="900" dirty="0" smtClean="0">
                <a:solidFill>
                  <a:schemeClr val="tx1"/>
                </a:solidFill>
              </a:rPr>
              <a:t>be sent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109" name="꺾인 연결선 108"/>
          <p:cNvCxnSpPr>
            <a:stCxn id="6" idx="3"/>
            <a:endCxn id="108" idx="1"/>
          </p:cNvCxnSpPr>
          <p:nvPr/>
        </p:nvCxnSpPr>
        <p:spPr>
          <a:xfrm flipV="1">
            <a:off x="5748396" y="838593"/>
            <a:ext cx="471182" cy="274241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직사각형 112"/>
          <p:cNvSpPr/>
          <p:nvPr/>
        </p:nvSpPr>
        <p:spPr>
          <a:xfrm>
            <a:off x="2397214" y="1388898"/>
            <a:ext cx="1440000" cy="720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On Hold Notifications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114" name="꺾인 연결선 113"/>
          <p:cNvCxnSpPr>
            <a:stCxn id="5" idx="3"/>
            <a:endCxn id="113" idx="3"/>
          </p:cNvCxnSpPr>
          <p:nvPr/>
        </p:nvCxnSpPr>
        <p:spPr>
          <a:xfrm flipV="1">
            <a:off x="3837214" y="1748898"/>
            <a:ext cx="12700" cy="1832107"/>
          </a:xfrm>
          <a:prstGeom prst="bent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직사각형 119"/>
          <p:cNvSpPr/>
          <p:nvPr/>
        </p:nvSpPr>
        <p:spPr>
          <a:xfrm>
            <a:off x="4308396" y="1846098"/>
            <a:ext cx="1440000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Pull new Notifications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121" name="직선 화살표 연결선 120"/>
          <p:cNvCxnSpPr>
            <a:stCxn id="6" idx="0"/>
            <a:endCxn id="120" idx="2"/>
          </p:cNvCxnSpPr>
          <p:nvPr/>
        </p:nvCxnSpPr>
        <p:spPr>
          <a:xfrm flipV="1">
            <a:off x="5028396" y="2566098"/>
            <a:ext cx="0" cy="6549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직사각형 125"/>
          <p:cNvSpPr/>
          <p:nvPr/>
        </p:nvSpPr>
        <p:spPr>
          <a:xfrm>
            <a:off x="4308396" y="471191"/>
            <a:ext cx="1440000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Reply(re-pull) Notifications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127" name="직선 화살표 연결선 126"/>
          <p:cNvCxnSpPr>
            <a:stCxn id="120" idx="0"/>
            <a:endCxn id="126" idx="2"/>
          </p:cNvCxnSpPr>
          <p:nvPr/>
        </p:nvCxnSpPr>
        <p:spPr>
          <a:xfrm flipV="1">
            <a:off x="5028396" y="1191191"/>
            <a:ext cx="0" cy="65490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7" name="그룹 136"/>
          <p:cNvGrpSpPr/>
          <p:nvPr/>
        </p:nvGrpSpPr>
        <p:grpSpPr>
          <a:xfrm>
            <a:off x="8480868" y="477617"/>
            <a:ext cx="1107974" cy="792000"/>
            <a:chOff x="8480868" y="477617"/>
            <a:chExt cx="1107974" cy="792000"/>
          </a:xfrm>
        </p:grpSpPr>
        <p:sp>
          <p:nvSpPr>
            <p:cNvPr id="131" name="직사각형 130"/>
            <p:cNvSpPr/>
            <p:nvPr/>
          </p:nvSpPr>
          <p:spPr>
            <a:xfrm>
              <a:off x="8756831" y="767759"/>
              <a:ext cx="832011" cy="216000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en-US" altLang="ko-KR" sz="900" dirty="0" smtClean="0">
                  <a:solidFill>
                    <a:schemeClr val="tx1"/>
                  </a:solidFill>
                </a:rPr>
                <a:t>PUSH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33" name="직사각형 132"/>
            <p:cNvSpPr/>
            <p:nvPr/>
          </p:nvSpPr>
          <p:spPr>
            <a:xfrm>
              <a:off x="8756831" y="1053617"/>
              <a:ext cx="832011" cy="216000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en-US" altLang="ko-KR" sz="900" dirty="0" smtClean="0">
                  <a:solidFill>
                    <a:schemeClr val="tx1"/>
                  </a:solidFill>
                </a:rPr>
                <a:t>API_PULL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34" name="직사각형 133"/>
            <p:cNvSpPr/>
            <p:nvPr/>
          </p:nvSpPr>
          <p:spPr>
            <a:xfrm>
              <a:off x="8480868" y="767759"/>
              <a:ext cx="216000" cy="216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35" name="직사각형 134"/>
            <p:cNvSpPr/>
            <p:nvPr/>
          </p:nvSpPr>
          <p:spPr>
            <a:xfrm>
              <a:off x="8480868" y="1053617"/>
              <a:ext cx="216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36" name="직사각형 135"/>
            <p:cNvSpPr/>
            <p:nvPr/>
          </p:nvSpPr>
          <p:spPr>
            <a:xfrm>
              <a:off x="8480868" y="477617"/>
              <a:ext cx="1107974" cy="216000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en-US" altLang="ko-KR" sz="900" b="1" dirty="0" smtClean="0">
                  <a:solidFill>
                    <a:schemeClr val="tx1"/>
                  </a:solidFill>
                </a:rPr>
                <a:t>API Trigger</a:t>
              </a:r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67223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reate Registration Flo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221" y="2405449"/>
            <a:ext cx="9930938" cy="4448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onitor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3852"/>
            <a:ext cx="9910717" cy="1080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05971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80</TotalTime>
  <Words>69</Words>
  <Application>Microsoft Office PowerPoint</Application>
  <PresentationFormat>A4 용지(210x297mm)</PresentationFormat>
  <Paragraphs>27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NICEDNB</dc:creator>
  <cp:lastModifiedBy>NICEDNB</cp:lastModifiedBy>
  <cp:revision>9</cp:revision>
  <dcterms:created xsi:type="dcterms:W3CDTF">2020-08-24T01:01:10Z</dcterms:created>
  <dcterms:modified xsi:type="dcterms:W3CDTF">2020-08-26T00:26:19Z</dcterms:modified>
</cp:coreProperties>
</file>