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D0BE18C-5010-44E2-87CD-F574CE13F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NY_Citi_Tab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E41F0A2-2A70-4DE1-8675-163282E19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2018 - 2019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4F489DB-6045-4B87-BDCB-BC06D235C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331"/>
            <a:ext cx="12192000" cy="3147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65723D-12E6-4482-BB32-3D6200CF3D22}"/>
              </a:ext>
            </a:extLst>
          </p:cNvPr>
          <p:cNvSpPr txBox="1"/>
          <p:nvPr/>
        </p:nvSpPr>
        <p:spPr>
          <a:xfrm>
            <a:off x="585926" y="5628443"/>
            <a:ext cx="769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Ridership did not completely drop in the New York winter, despite a polar vortex.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B7A89E9-E06B-4BA0-99CA-1F36D8CD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00" y="0"/>
            <a:ext cx="567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0BAB51-42BB-46C3-B611-8589BC42DF5E}"/>
              </a:ext>
            </a:extLst>
          </p:cNvPr>
          <p:cNvSpPr txBox="1"/>
          <p:nvPr/>
        </p:nvSpPr>
        <p:spPr>
          <a:xfrm>
            <a:off x="781235" y="5344357"/>
            <a:ext cx="531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popular bike stations where users started their rides included one near City Hall.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41375B4-45EF-472F-A46E-9FC7BCC7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79" y="0"/>
            <a:ext cx="477664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318E8B-8F1A-4FE4-9001-569991F82F76}"/>
              </a:ext>
            </a:extLst>
          </p:cNvPr>
          <p:cNvSpPr txBox="1"/>
          <p:nvPr/>
        </p:nvSpPr>
        <p:spPr>
          <a:xfrm>
            <a:off x="781235" y="5344357"/>
            <a:ext cx="531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popular bike stations where users ended their rides. These were roughly the as start stations.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4EEB6F74-8302-4D08-BC5C-F0572ADE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04" y="0"/>
            <a:ext cx="405739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F0B88C-254D-453A-8DF6-C49E7ED27B36}"/>
              </a:ext>
            </a:extLst>
          </p:cNvPr>
          <p:cNvSpPr txBox="1"/>
          <p:nvPr/>
        </p:nvSpPr>
        <p:spPr>
          <a:xfrm>
            <a:off x="976544" y="719090"/>
            <a:ext cx="2521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Subscribers to the Citi program rode more often in October than in the colder Winter months, but not by much more.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B7C77AB-A51D-4C36-A56A-7699BF5C1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16" y="0"/>
            <a:ext cx="305796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56B8B-C1A2-43F0-A84B-1CFC70B43B26}"/>
              </a:ext>
            </a:extLst>
          </p:cNvPr>
          <p:cNvSpPr txBox="1"/>
          <p:nvPr/>
        </p:nvSpPr>
        <p:spPr>
          <a:xfrm>
            <a:off x="585926" y="870011"/>
            <a:ext cx="305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fact, the trip duration in February and November were quite similar.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2598B60-57A2-45E7-9B55-31420723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CB6413-FFCA-4793-81EB-FE17C5406EE4}"/>
              </a:ext>
            </a:extLst>
          </p:cNvPr>
          <p:cNvSpPr txBox="1"/>
          <p:nvPr/>
        </p:nvSpPr>
        <p:spPr>
          <a:xfrm>
            <a:off x="2601157" y="1260628"/>
            <a:ext cx="5521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riders were born between 1995 and 2003, however, that did not keep older riders from using the service in the wintertime.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0DFA-D304-48BE-9E32-35220962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B44A-D212-44DE-A3A4-B0B60135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Winter months and age did not impede the ridership.</a:t>
            </a:r>
          </a:p>
          <a:p>
            <a:r>
              <a:rPr lang="en-US" dirty="0"/>
              <a:t>More exploration of the type of rider needs, such as whether they need pedal assist for longer rides and older rider ages, is needed.</a:t>
            </a:r>
          </a:p>
          <a:p>
            <a:r>
              <a:rPr lang="en-US" dirty="0"/>
              <a:t>This preliminary analysis shows a high number of riders, even before the traffic jam law takes effect. We should examine the effect of the new traffic jam fine on ridership to establish if Citi </a:t>
            </a:r>
            <a:r>
              <a:rPr lang="en-US"/>
              <a:t>needs more bikes.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8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NY_Citi_Tab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NY_Citi_Tab</dc:title>
  <dc:creator/>
  <cp:lastModifiedBy>Mary Salazar</cp:lastModifiedBy>
  <cp:revision>2</cp:revision>
  <dcterms:created xsi:type="dcterms:W3CDTF">2018-08-15T22:40:47Z</dcterms:created>
  <dcterms:modified xsi:type="dcterms:W3CDTF">2019-04-05T05:15:52Z</dcterms:modified>
</cp:coreProperties>
</file>