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A2D5-48E1-4019-BE92-D61FAC56B415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41C2-D4B0-4B15-94B5-0ED58E45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2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A2D5-48E1-4019-BE92-D61FAC56B415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41C2-D4B0-4B15-94B5-0ED58E45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A2D5-48E1-4019-BE92-D61FAC56B415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41C2-D4B0-4B15-94B5-0ED58E45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1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A2D5-48E1-4019-BE92-D61FAC56B415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41C2-D4B0-4B15-94B5-0ED58E45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7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A2D5-48E1-4019-BE92-D61FAC56B415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41C2-D4B0-4B15-94B5-0ED58E45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6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A2D5-48E1-4019-BE92-D61FAC56B415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41C2-D4B0-4B15-94B5-0ED58E45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0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A2D5-48E1-4019-BE92-D61FAC56B415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41C2-D4B0-4B15-94B5-0ED58E45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A2D5-48E1-4019-BE92-D61FAC56B415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41C2-D4B0-4B15-94B5-0ED58E45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2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A2D5-48E1-4019-BE92-D61FAC56B415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41C2-D4B0-4B15-94B5-0ED58E45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A2D5-48E1-4019-BE92-D61FAC56B415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41C2-D4B0-4B15-94B5-0ED58E45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7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A2D5-48E1-4019-BE92-D61FAC56B415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41C2-D4B0-4B15-94B5-0ED58E45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6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FA2D5-48E1-4019-BE92-D61FAC56B415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E41C2-D4B0-4B15-94B5-0ED58E45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D27B3B-9696-44E3-8343-D7F630E4B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4651" y="0"/>
            <a:ext cx="10273302" cy="685800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B5636EA-A5D0-46FE-BDB2-6BDBA03D41C1}"/>
              </a:ext>
            </a:extLst>
          </p:cNvPr>
          <p:cNvSpPr/>
          <p:nvPr/>
        </p:nvSpPr>
        <p:spPr>
          <a:xfrm>
            <a:off x="2266950" y="-552450"/>
            <a:ext cx="2305050" cy="4667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269070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5E6DE-5925-4B01-93FA-AF5DCD25B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39"/>
            <a:ext cx="9144000" cy="6696322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5F5BB75-31B7-4C1D-A376-E443812CBAC1}"/>
              </a:ext>
            </a:extLst>
          </p:cNvPr>
          <p:cNvSpPr/>
          <p:nvPr/>
        </p:nvSpPr>
        <p:spPr>
          <a:xfrm>
            <a:off x="2266950" y="-552450"/>
            <a:ext cx="2305050" cy="4667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Admin / Category Edit</a:t>
            </a:r>
          </a:p>
        </p:txBody>
      </p:sp>
    </p:spTree>
    <p:extLst>
      <p:ext uri="{BB962C8B-B14F-4D97-AF65-F5344CB8AC3E}">
        <p14:creationId xmlns:p14="http://schemas.microsoft.com/office/powerpoint/2010/main" val="239888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765A99-FB99-4E25-92D2-3F281C47F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5" y="0"/>
            <a:ext cx="7964129" cy="685800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338B2D1-3EC0-4232-B581-3EE2785E72CD}"/>
              </a:ext>
            </a:extLst>
          </p:cNvPr>
          <p:cNvSpPr/>
          <p:nvPr/>
        </p:nvSpPr>
        <p:spPr>
          <a:xfrm>
            <a:off x="2266950" y="-552450"/>
            <a:ext cx="2305050" cy="4667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Admin / Brand List</a:t>
            </a:r>
          </a:p>
        </p:txBody>
      </p:sp>
    </p:spTree>
    <p:extLst>
      <p:ext uri="{BB962C8B-B14F-4D97-AF65-F5344CB8AC3E}">
        <p14:creationId xmlns:p14="http://schemas.microsoft.com/office/powerpoint/2010/main" val="351746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80D585-89D8-49AF-A133-2129CCB60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42" y="0"/>
            <a:ext cx="7974915" cy="685800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C7AA57A-C9F5-41C4-B38B-A18F5E0E61A4}"/>
              </a:ext>
            </a:extLst>
          </p:cNvPr>
          <p:cNvSpPr/>
          <p:nvPr/>
        </p:nvSpPr>
        <p:spPr>
          <a:xfrm>
            <a:off x="2266950" y="-552450"/>
            <a:ext cx="2305050" cy="4667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Admin / Brand Edit</a:t>
            </a:r>
          </a:p>
        </p:txBody>
      </p:sp>
    </p:spTree>
    <p:extLst>
      <p:ext uri="{BB962C8B-B14F-4D97-AF65-F5344CB8AC3E}">
        <p14:creationId xmlns:p14="http://schemas.microsoft.com/office/powerpoint/2010/main" val="273462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2EC351-CD98-422A-8347-BBA21B94A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89" y="0"/>
            <a:ext cx="7913622" cy="685800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FE5E9AE-4F3A-4A0F-BAFA-72CD0A050956}"/>
              </a:ext>
            </a:extLst>
          </p:cNvPr>
          <p:cNvSpPr/>
          <p:nvPr/>
        </p:nvSpPr>
        <p:spPr>
          <a:xfrm>
            <a:off x="2266950" y="-552450"/>
            <a:ext cx="2305050" cy="4667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Admin / Merchant List</a:t>
            </a:r>
          </a:p>
        </p:txBody>
      </p:sp>
    </p:spTree>
    <p:extLst>
      <p:ext uri="{BB962C8B-B14F-4D97-AF65-F5344CB8AC3E}">
        <p14:creationId xmlns:p14="http://schemas.microsoft.com/office/powerpoint/2010/main" val="1331179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C6024A-E0B3-40B3-9E20-DCA11A25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02"/>
            <a:ext cx="9144000" cy="6665796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19B0673-967E-4E31-B042-9DFD064348D8}"/>
              </a:ext>
            </a:extLst>
          </p:cNvPr>
          <p:cNvSpPr/>
          <p:nvPr/>
        </p:nvSpPr>
        <p:spPr>
          <a:xfrm>
            <a:off x="2266949" y="-552450"/>
            <a:ext cx="2486025" cy="4667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Admin / Merchant Edit</a:t>
            </a:r>
          </a:p>
        </p:txBody>
      </p:sp>
    </p:spTree>
    <p:extLst>
      <p:ext uri="{BB962C8B-B14F-4D97-AF65-F5344CB8AC3E}">
        <p14:creationId xmlns:p14="http://schemas.microsoft.com/office/powerpoint/2010/main" val="106524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B75805-F7AB-48EA-8F37-71C0E9A6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99" y="0"/>
            <a:ext cx="7978402" cy="685800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2D3B238-D921-400D-86B0-BFE0C49F8D10}"/>
              </a:ext>
            </a:extLst>
          </p:cNvPr>
          <p:cNvSpPr/>
          <p:nvPr/>
        </p:nvSpPr>
        <p:spPr>
          <a:xfrm>
            <a:off x="2266950" y="-552450"/>
            <a:ext cx="2305050" cy="4667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Product List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D225B5F-3DB0-49B6-8704-101832B5639F}"/>
              </a:ext>
            </a:extLst>
          </p:cNvPr>
          <p:cNvSpPr/>
          <p:nvPr/>
        </p:nvSpPr>
        <p:spPr>
          <a:xfrm>
            <a:off x="428625" y="733425"/>
            <a:ext cx="2105025" cy="3762375"/>
          </a:xfrm>
          <a:prstGeom prst="wedgeRectCallout">
            <a:avLst>
              <a:gd name="adj1" fmla="val -46625"/>
              <a:gd name="adj2" fmla="val 59875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D24C9-8082-4F1E-8A14-8F4EF76C799F}"/>
              </a:ext>
            </a:extLst>
          </p:cNvPr>
          <p:cNvSpPr txBox="1"/>
          <p:nvPr/>
        </p:nvSpPr>
        <p:spPr>
          <a:xfrm>
            <a:off x="323850" y="4859893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Product Filter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7E819-D869-4A8E-9D33-D881656F47DB}"/>
              </a:ext>
            </a:extLst>
          </p:cNvPr>
          <p:cNvSpPr txBox="1"/>
          <p:nvPr/>
        </p:nvSpPr>
        <p:spPr>
          <a:xfrm>
            <a:off x="3606656" y="335518"/>
            <a:ext cx="160422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product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01D1C4A-6A47-4C54-A1A3-630C91545E8D}"/>
              </a:ext>
            </a:extLst>
          </p:cNvPr>
          <p:cNvSpPr/>
          <p:nvPr/>
        </p:nvSpPr>
        <p:spPr>
          <a:xfrm>
            <a:off x="6505575" y="-438150"/>
            <a:ext cx="2133600" cy="385762"/>
          </a:xfrm>
          <a:prstGeom prst="wedgeRectCallout">
            <a:avLst>
              <a:gd name="adj1" fmla="val -27887"/>
              <a:gd name="adj2" fmla="val 186244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Filter by brand</a:t>
            </a:r>
          </a:p>
        </p:txBody>
      </p:sp>
    </p:spTree>
    <p:extLst>
      <p:ext uri="{BB962C8B-B14F-4D97-AF65-F5344CB8AC3E}">
        <p14:creationId xmlns:p14="http://schemas.microsoft.com/office/powerpoint/2010/main" val="36319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1214BF-2D31-40DC-84E0-9452164D7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8" y="0"/>
            <a:ext cx="8120743" cy="685800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CA918C3-998A-4A0B-9BAE-ED7111863C25}"/>
              </a:ext>
            </a:extLst>
          </p:cNvPr>
          <p:cNvSpPr/>
          <p:nvPr/>
        </p:nvSpPr>
        <p:spPr>
          <a:xfrm>
            <a:off x="2266950" y="-552450"/>
            <a:ext cx="2305050" cy="4667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Product Detail</a:t>
            </a:r>
          </a:p>
        </p:txBody>
      </p:sp>
    </p:spTree>
    <p:extLst>
      <p:ext uri="{BB962C8B-B14F-4D97-AF65-F5344CB8AC3E}">
        <p14:creationId xmlns:p14="http://schemas.microsoft.com/office/powerpoint/2010/main" val="248640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4D3FF1-E1E9-4440-BD16-9F380D15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240"/>
            <a:ext cx="9144000" cy="631352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84C9F80-FCA8-497E-8F49-D0820F5E09FE}"/>
              </a:ext>
            </a:extLst>
          </p:cNvPr>
          <p:cNvSpPr/>
          <p:nvPr/>
        </p:nvSpPr>
        <p:spPr>
          <a:xfrm>
            <a:off x="2266950" y="-552450"/>
            <a:ext cx="2305050" cy="4667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50265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C06F09-8CAF-4E60-932C-896FC08F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08" y="0"/>
            <a:ext cx="7977384" cy="685800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361670E-D2A5-494C-B41B-1B0E20661293}"/>
              </a:ext>
            </a:extLst>
          </p:cNvPr>
          <p:cNvSpPr/>
          <p:nvPr/>
        </p:nvSpPr>
        <p:spPr>
          <a:xfrm>
            <a:off x="2266950" y="-552450"/>
            <a:ext cx="2305050" cy="4667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17935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F5CC18-72CF-4ECF-88AD-8F4DFE6C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95" y="0"/>
            <a:ext cx="8087609" cy="685800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9C4BCB7-8997-423B-8B5C-0540A8CA9038}"/>
              </a:ext>
            </a:extLst>
          </p:cNvPr>
          <p:cNvSpPr/>
          <p:nvPr/>
        </p:nvSpPr>
        <p:spPr>
          <a:xfrm>
            <a:off x="2266950" y="-552450"/>
            <a:ext cx="2305050" cy="4667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Log on (admin)</a:t>
            </a:r>
          </a:p>
        </p:txBody>
      </p:sp>
    </p:spTree>
    <p:extLst>
      <p:ext uri="{BB962C8B-B14F-4D97-AF65-F5344CB8AC3E}">
        <p14:creationId xmlns:p14="http://schemas.microsoft.com/office/powerpoint/2010/main" val="367365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2ADB1B-9245-48F3-B8F7-B6802F478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4" y="0"/>
            <a:ext cx="8679051" cy="685800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C573E89-C0F3-4AEC-A932-AFB5201BA02E}"/>
              </a:ext>
            </a:extLst>
          </p:cNvPr>
          <p:cNvSpPr/>
          <p:nvPr/>
        </p:nvSpPr>
        <p:spPr>
          <a:xfrm>
            <a:off x="2266950" y="-552450"/>
            <a:ext cx="2305050" cy="4667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Admin / Product List</a:t>
            </a:r>
          </a:p>
        </p:txBody>
      </p:sp>
    </p:spTree>
    <p:extLst>
      <p:ext uri="{BB962C8B-B14F-4D97-AF65-F5344CB8AC3E}">
        <p14:creationId xmlns:p14="http://schemas.microsoft.com/office/powerpoint/2010/main" val="383099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1333A8-6C73-4584-87FD-F41AC301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6" y="0"/>
            <a:ext cx="7454348" cy="685800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4DB5C29-1416-4371-8088-7628428A33D4}"/>
              </a:ext>
            </a:extLst>
          </p:cNvPr>
          <p:cNvSpPr/>
          <p:nvPr/>
        </p:nvSpPr>
        <p:spPr>
          <a:xfrm>
            <a:off x="2266950" y="-552450"/>
            <a:ext cx="2305050" cy="4667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Admin / Product Edit</a:t>
            </a:r>
          </a:p>
        </p:txBody>
      </p:sp>
    </p:spTree>
    <p:extLst>
      <p:ext uri="{BB962C8B-B14F-4D97-AF65-F5344CB8AC3E}">
        <p14:creationId xmlns:p14="http://schemas.microsoft.com/office/powerpoint/2010/main" val="201833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E790A3-F3D3-454A-A864-9721B0605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7" y="0"/>
            <a:ext cx="8250226" cy="685800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F24D820-1771-4D91-B5A5-D6F8F4C9D4FA}"/>
              </a:ext>
            </a:extLst>
          </p:cNvPr>
          <p:cNvSpPr/>
          <p:nvPr/>
        </p:nvSpPr>
        <p:spPr>
          <a:xfrm>
            <a:off x="2266950" y="-552450"/>
            <a:ext cx="2305050" cy="4667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Admin / Category List</a:t>
            </a:r>
          </a:p>
        </p:txBody>
      </p:sp>
    </p:spTree>
    <p:extLst>
      <p:ext uri="{BB962C8B-B14F-4D97-AF65-F5344CB8AC3E}">
        <p14:creationId xmlns:p14="http://schemas.microsoft.com/office/powerpoint/2010/main" val="106584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51</Words>
  <Application>Microsoft Office PowerPoint</Application>
  <PresentationFormat>On-screen Show (4:3)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Pedrio</dc:creator>
  <cp:lastModifiedBy>Luis Pedrio</cp:lastModifiedBy>
  <cp:revision>20</cp:revision>
  <dcterms:created xsi:type="dcterms:W3CDTF">2023-04-22T10:18:46Z</dcterms:created>
  <dcterms:modified xsi:type="dcterms:W3CDTF">2023-04-22T13:11:51Z</dcterms:modified>
</cp:coreProperties>
</file>