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2" r:id="rId5"/>
    <p:sldId id="271" r:id="rId6"/>
    <p:sldId id="258" r:id="rId7"/>
    <p:sldId id="259" r:id="rId8"/>
    <p:sldId id="260" r:id="rId9"/>
    <p:sldId id="261" r:id="rId10"/>
    <p:sldId id="265" r:id="rId11"/>
    <p:sldId id="266" r:id="rId12"/>
    <p:sldId id="263" r:id="rId13"/>
    <p:sldId id="264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4301B-AC47-48DC-8F63-5D1957C73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7E881-F582-4CB2-B6B4-22205B2B4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3E1C1-95B1-4E87-8F34-6D99538A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AE9F-E4EE-4A01-8FCC-FAF713599479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DAFAF-1AB7-4B14-AA4D-EDB6B711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3CF05-0584-45F8-A68E-6DFBACF0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182A-ACF0-4D50-9869-E4DAE4133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75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1312C-8488-4EA1-AE04-23483BE6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301D0A-BDDD-4403-A363-2B3B42F9B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0AE90-F7FC-4A90-B79E-4EB6D70D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AE9F-E4EE-4A01-8FCC-FAF713599479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CEF14-1E2C-4EC7-8F01-C8B39DBA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A670C-3DC3-4298-86C5-E75453EB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182A-ACF0-4D50-9869-E4DAE4133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61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B6BE1C-EB15-4C22-BB10-68316ACE6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24713C-0B5C-407A-8D6B-CFB270F85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986E84-FEEA-4D11-A463-ACFB831A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AE9F-E4EE-4A01-8FCC-FAF713599479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C9FACF-9424-4513-A6AE-099CF385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22261-FD31-47FB-823F-5A9C7687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182A-ACF0-4D50-9869-E4DAE4133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9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ECAF5-2666-47D8-99C2-8945C575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B3F9A-5EBC-455A-A2B3-2BD47FAC9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04D0F-99A5-464A-A415-7D0329F5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AE9F-E4EE-4A01-8FCC-FAF713599479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DF642B-C6DE-467F-880D-932BE183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EA7B2-9C4B-41C7-A1E3-FCB31C7A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182A-ACF0-4D50-9869-E4DAE4133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8F7F-5525-41A1-83C1-1153C192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773473-2B33-4054-B978-EE61D6998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691BF-EFF4-44BD-AECA-1D063F17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AE9F-E4EE-4A01-8FCC-FAF713599479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A940B6-91E0-454A-BCC7-A71C47C7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F945C-23D8-419D-8740-C99484E4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182A-ACF0-4D50-9869-E4DAE4133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64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4C2DD-F92B-4B95-9F4F-33B809ED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03B20-21E5-4286-8956-9E65F4B61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535D8C-BC88-42CB-A640-D94313F22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BB6F35-616F-4C67-98C5-A2F1F8A9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AE9F-E4EE-4A01-8FCC-FAF713599479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AD6702-DEB3-41E7-8615-A347625A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F0BB3C-4D31-4827-9604-FE20AF87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182A-ACF0-4D50-9869-E4DAE4133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0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EEEFD-4AF5-45D4-AAB3-D14B3A8E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324606-D7FF-44BA-A848-130A0AA2D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AFA61D-C1D9-4C96-9915-E8E0AFCFB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AA0CAA-815E-4C93-83E8-D0A0DCDF2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E86BB6-56F3-4566-A64E-7E5B38CBB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1347B6-F8B5-4F8B-AC75-F4677333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AE9F-E4EE-4A01-8FCC-FAF713599479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8F3951-75FF-47BC-B38F-F2C70580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AC52E7-6CA3-447B-9786-212BB186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182A-ACF0-4D50-9869-E4DAE4133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8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022DE-B446-402F-A27B-6F674E97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F55DEC-5B45-4CA5-BBD7-91767574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AE9F-E4EE-4A01-8FCC-FAF713599479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4209CB-54F5-4FFA-BDE0-511D41282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AD8D08-0E36-41CF-B75F-5E40E400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182A-ACF0-4D50-9869-E4DAE4133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11675B-BF31-4DCC-AF4D-345BCFDF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AE9F-E4EE-4A01-8FCC-FAF713599479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25BB5E-97CA-42F1-A024-24E3ED6B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83FC3B-0CFB-4DC2-B170-C32571EC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182A-ACF0-4D50-9869-E4DAE4133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76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E8E55-7B8C-4C6B-960F-CA453F4A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14AC-1E36-44DF-A838-2F2479655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C210C-4038-4534-947A-E2034DF17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D07AE2-DDAD-4FA3-977E-7FA55129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AE9F-E4EE-4A01-8FCC-FAF713599479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33F4B-D0A7-49C5-89A7-8CED0703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F22A15-C61B-4D67-B45D-74D8DD88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182A-ACF0-4D50-9869-E4DAE4133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99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D2A6A-19E0-4EE1-BE4A-F77BDC80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3279BE-2049-4497-A05D-77F089E65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8AAC5A-B615-4FAB-8887-ED3EF7DEE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D7CB7F-9015-47ED-A130-4649512C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AE9F-E4EE-4A01-8FCC-FAF713599479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AD23D4-5644-445F-8535-947E488B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BF9416-7988-461C-B2AC-3235058E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182A-ACF0-4D50-9869-E4DAE4133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7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637217-86DE-4B3C-8990-314C15B0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D806C4-BCC0-4C4D-A7E7-C8FC7133C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0D375-52F8-4E5B-8F1E-C220EB803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6AE9F-E4EE-4A01-8FCC-FAF713599479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F7ED9-AEED-48CF-BD51-7789B515A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DE229-00CD-46B9-878F-B4CD5B51C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7182A-ACF0-4D50-9869-E4DAE4133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13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7922D9-2215-4DD4-93BD-70EC9C210E92}"/>
              </a:ext>
            </a:extLst>
          </p:cNvPr>
          <p:cNvSpPr/>
          <p:nvPr/>
        </p:nvSpPr>
        <p:spPr>
          <a:xfrm>
            <a:off x="0" y="0"/>
            <a:ext cx="12192000" cy="20170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BD8F6-CC1C-43B3-AEF0-87183118B50A}"/>
              </a:ext>
            </a:extLst>
          </p:cNvPr>
          <p:cNvSpPr txBox="1"/>
          <p:nvPr/>
        </p:nvSpPr>
        <p:spPr>
          <a:xfrm>
            <a:off x="4621359" y="408365"/>
            <a:ext cx="2949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err="1">
                <a:solidFill>
                  <a:schemeClr val="bg1"/>
                </a:solidFill>
              </a:rPr>
              <a:t>iPastel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4693B94-DCEA-4E03-8567-4CC221DECCBC}"/>
              </a:ext>
            </a:extLst>
          </p:cNvPr>
          <p:cNvSpPr/>
          <p:nvPr/>
        </p:nvSpPr>
        <p:spPr>
          <a:xfrm>
            <a:off x="9681882" y="5065059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민현기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B2281F-40F7-4EB8-8BB3-FE8E7E788EB9}"/>
              </a:ext>
            </a:extLst>
          </p:cNvPr>
          <p:cNvSpPr/>
          <p:nvPr/>
        </p:nvSpPr>
        <p:spPr>
          <a:xfrm>
            <a:off x="9681882" y="5567083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이영석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5B02CD-B817-41F7-A752-7B9023D513CC}"/>
              </a:ext>
            </a:extLst>
          </p:cNvPr>
          <p:cNvSpPr txBox="1"/>
          <p:nvPr/>
        </p:nvSpPr>
        <p:spPr>
          <a:xfrm>
            <a:off x="3625128" y="2425425"/>
            <a:ext cx="4941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Arial Black" panose="020B0A04020102020204" pitchFamily="34" charset="0"/>
              </a:rPr>
              <a:t>Web Project</a:t>
            </a:r>
            <a:endParaRPr lang="ko-KR" altLang="en-US" sz="5400" dirty="0">
              <a:latin typeface="Arial Black" panose="020B0A04020102020204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9626DBC-A84D-4FEB-8920-93D50C7B7629}"/>
              </a:ext>
            </a:extLst>
          </p:cNvPr>
          <p:cNvSpPr/>
          <p:nvPr/>
        </p:nvSpPr>
        <p:spPr>
          <a:xfrm>
            <a:off x="9681882" y="4563035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58</a:t>
            </a:r>
            <a:r>
              <a:rPr lang="ko-KR" altLang="en-US" dirty="0"/>
              <a:t>￥</a:t>
            </a:r>
          </a:p>
        </p:txBody>
      </p:sp>
    </p:spTree>
    <p:extLst>
      <p:ext uri="{BB962C8B-B14F-4D97-AF65-F5344CB8AC3E}">
        <p14:creationId xmlns:p14="http://schemas.microsoft.com/office/powerpoint/2010/main" val="715011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7922D9-2215-4DD4-93BD-70EC9C210E92}"/>
              </a:ext>
            </a:extLst>
          </p:cNvPr>
          <p:cNvSpPr/>
          <p:nvPr/>
        </p:nvSpPr>
        <p:spPr>
          <a:xfrm>
            <a:off x="0" y="0"/>
            <a:ext cx="12192000" cy="7261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BD8F6-CC1C-43B3-AEF0-87183118B50A}"/>
              </a:ext>
            </a:extLst>
          </p:cNvPr>
          <p:cNvSpPr txBox="1"/>
          <p:nvPr/>
        </p:nvSpPr>
        <p:spPr>
          <a:xfrm>
            <a:off x="5204065" y="-53787"/>
            <a:ext cx="1783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schemeClr val="bg1"/>
                </a:solidFill>
              </a:rPr>
              <a:t>iPastel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BC21037-D37A-4435-8F1C-663382632940}"/>
              </a:ext>
            </a:extLst>
          </p:cNvPr>
          <p:cNvSpPr/>
          <p:nvPr/>
        </p:nvSpPr>
        <p:spPr>
          <a:xfrm>
            <a:off x="0" y="1969995"/>
            <a:ext cx="1783976" cy="430306"/>
          </a:xfrm>
          <a:prstGeom prst="round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</a:t>
            </a:r>
            <a:r>
              <a:rPr lang="en-US" altLang="ko-KR" dirty="0"/>
              <a:t>U I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3FD273E-91BC-4AA7-8FD6-5FFA74C6B720}"/>
              </a:ext>
            </a:extLst>
          </p:cNvPr>
          <p:cNvSpPr/>
          <p:nvPr/>
        </p:nvSpPr>
        <p:spPr>
          <a:xfrm>
            <a:off x="0" y="1520863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개요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9BB4D3F-B3C4-42CB-828A-44FCFF24B9DA}"/>
              </a:ext>
            </a:extLst>
          </p:cNvPr>
          <p:cNvSpPr/>
          <p:nvPr/>
        </p:nvSpPr>
        <p:spPr>
          <a:xfrm>
            <a:off x="0" y="2868707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데이터베이스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36B268A-049A-4F6F-8469-B8532D8A4359}"/>
              </a:ext>
            </a:extLst>
          </p:cNvPr>
          <p:cNvSpPr/>
          <p:nvPr/>
        </p:nvSpPr>
        <p:spPr>
          <a:xfrm>
            <a:off x="0" y="2426747"/>
            <a:ext cx="1783976" cy="430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자유 게시판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A5A20E-53AA-4520-BC55-B0919C429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347" y="1520863"/>
            <a:ext cx="9827174" cy="4430357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050668D-7918-4FA9-BAA6-5C4FEAC2A916}"/>
              </a:ext>
            </a:extLst>
          </p:cNvPr>
          <p:cNvSpPr/>
          <p:nvPr/>
        </p:nvSpPr>
        <p:spPr>
          <a:xfrm>
            <a:off x="0" y="3310667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239746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7922D9-2215-4DD4-93BD-70EC9C210E92}"/>
              </a:ext>
            </a:extLst>
          </p:cNvPr>
          <p:cNvSpPr/>
          <p:nvPr/>
        </p:nvSpPr>
        <p:spPr>
          <a:xfrm>
            <a:off x="0" y="0"/>
            <a:ext cx="12192000" cy="7261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BD8F6-CC1C-43B3-AEF0-87183118B50A}"/>
              </a:ext>
            </a:extLst>
          </p:cNvPr>
          <p:cNvSpPr txBox="1"/>
          <p:nvPr/>
        </p:nvSpPr>
        <p:spPr>
          <a:xfrm>
            <a:off x="5204065" y="-53787"/>
            <a:ext cx="1783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schemeClr val="bg1"/>
                </a:solidFill>
              </a:rPr>
              <a:t>iPastel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BC21037-D37A-4435-8F1C-663382632940}"/>
              </a:ext>
            </a:extLst>
          </p:cNvPr>
          <p:cNvSpPr/>
          <p:nvPr/>
        </p:nvSpPr>
        <p:spPr>
          <a:xfrm>
            <a:off x="0" y="1969995"/>
            <a:ext cx="1783976" cy="430306"/>
          </a:xfrm>
          <a:prstGeom prst="round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</a:t>
            </a:r>
            <a:r>
              <a:rPr lang="en-US" altLang="ko-KR" dirty="0"/>
              <a:t>U I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3FD273E-91BC-4AA7-8FD6-5FFA74C6B720}"/>
              </a:ext>
            </a:extLst>
          </p:cNvPr>
          <p:cNvSpPr/>
          <p:nvPr/>
        </p:nvSpPr>
        <p:spPr>
          <a:xfrm>
            <a:off x="0" y="1520863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개요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9BB4D3F-B3C4-42CB-828A-44FCFF24B9DA}"/>
              </a:ext>
            </a:extLst>
          </p:cNvPr>
          <p:cNvSpPr/>
          <p:nvPr/>
        </p:nvSpPr>
        <p:spPr>
          <a:xfrm>
            <a:off x="0" y="2868707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데이터베이스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36B268A-049A-4F6F-8469-B8532D8A4359}"/>
              </a:ext>
            </a:extLst>
          </p:cNvPr>
          <p:cNvSpPr/>
          <p:nvPr/>
        </p:nvSpPr>
        <p:spPr>
          <a:xfrm>
            <a:off x="0" y="2426747"/>
            <a:ext cx="1783976" cy="430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자유게시판 상세보기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FA71A8-FE35-48A0-9C9B-F5B9A5914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0" y="1520863"/>
            <a:ext cx="9387840" cy="4650559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D568646-D24D-42B4-8195-9E18B26AFA5D}"/>
              </a:ext>
            </a:extLst>
          </p:cNvPr>
          <p:cNvSpPr/>
          <p:nvPr/>
        </p:nvSpPr>
        <p:spPr>
          <a:xfrm>
            <a:off x="0" y="3310667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57269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7922D9-2215-4DD4-93BD-70EC9C210E92}"/>
              </a:ext>
            </a:extLst>
          </p:cNvPr>
          <p:cNvSpPr/>
          <p:nvPr/>
        </p:nvSpPr>
        <p:spPr>
          <a:xfrm>
            <a:off x="0" y="0"/>
            <a:ext cx="12192000" cy="7261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BD8F6-CC1C-43B3-AEF0-87183118B50A}"/>
              </a:ext>
            </a:extLst>
          </p:cNvPr>
          <p:cNvSpPr txBox="1"/>
          <p:nvPr/>
        </p:nvSpPr>
        <p:spPr>
          <a:xfrm>
            <a:off x="5204065" y="-53787"/>
            <a:ext cx="1783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schemeClr val="bg1"/>
                </a:solidFill>
              </a:rPr>
              <a:t>iPastel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BC21037-D37A-4435-8F1C-663382632940}"/>
              </a:ext>
            </a:extLst>
          </p:cNvPr>
          <p:cNvSpPr/>
          <p:nvPr/>
        </p:nvSpPr>
        <p:spPr>
          <a:xfrm>
            <a:off x="0" y="1969995"/>
            <a:ext cx="1783976" cy="430306"/>
          </a:xfrm>
          <a:prstGeom prst="round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</a:t>
            </a:r>
            <a:r>
              <a:rPr lang="en-US" altLang="ko-KR" dirty="0"/>
              <a:t>U I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3FD273E-91BC-4AA7-8FD6-5FFA74C6B720}"/>
              </a:ext>
            </a:extLst>
          </p:cNvPr>
          <p:cNvSpPr/>
          <p:nvPr/>
        </p:nvSpPr>
        <p:spPr>
          <a:xfrm>
            <a:off x="0" y="1520863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개요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9BB4D3F-B3C4-42CB-828A-44FCFF24B9DA}"/>
              </a:ext>
            </a:extLst>
          </p:cNvPr>
          <p:cNvSpPr/>
          <p:nvPr/>
        </p:nvSpPr>
        <p:spPr>
          <a:xfrm>
            <a:off x="0" y="2868707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데이터베이스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36B268A-049A-4F6F-8469-B8532D8A4359}"/>
              </a:ext>
            </a:extLst>
          </p:cNvPr>
          <p:cNvSpPr/>
          <p:nvPr/>
        </p:nvSpPr>
        <p:spPr>
          <a:xfrm>
            <a:off x="0" y="2426747"/>
            <a:ext cx="1783976" cy="430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작성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23739F-9CDB-45FA-AD14-BD877BF00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96" y="1520862"/>
            <a:ext cx="9900844" cy="4643717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CB3E6F9-F746-48FB-8DA4-863716B7DC4C}"/>
              </a:ext>
            </a:extLst>
          </p:cNvPr>
          <p:cNvSpPr/>
          <p:nvPr/>
        </p:nvSpPr>
        <p:spPr>
          <a:xfrm>
            <a:off x="0" y="3310667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2803128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7922D9-2215-4DD4-93BD-70EC9C210E92}"/>
              </a:ext>
            </a:extLst>
          </p:cNvPr>
          <p:cNvSpPr/>
          <p:nvPr/>
        </p:nvSpPr>
        <p:spPr>
          <a:xfrm>
            <a:off x="0" y="0"/>
            <a:ext cx="12192000" cy="7261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BD8F6-CC1C-43B3-AEF0-87183118B50A}"/>
              </a:ext>
            </a:extLst>
          </p:cNvPr>
          <p:cNvSpPr txBox="1"/>
          <p:nvPr/>
        </p:nvSpPr>
        <p:spPr>
          <a:xfrm>
            <a:off x="5204065" y="-53787"/>
            <a:ext cx="1783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schemeClr val="bg1"/>
                </a:solidFill>
              </a:rPr>
              <a:t>iPastel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BC21037-D37A-4435-8F1C-663382632940}"/>
              </a:ext>
            </a:extLst>
          </p:cNvPr>
          <p:cNvSpPr/>
          <p:nvPr/>
        </p:nvSpPr>
        <p:spPr>
          <a:xfrm>
            <a:off x="0" y="1969995"/>
            <a:ext cx="1783976" cy="430306"/>
          </a:xfrm>
          <a:prstGeom prst="round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</a:t>
            </a:r>
            <a:r>
              <a:rPr lang="en-US" altLang="ko-KR" dirty="0"/>
              <a:t>U I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3FD273E-91BC-4AA7-8FD6-5FFA74C6B720}"/>
              </a:ext>
            </a:extLst>
          </p:cNvPr>
          <p:cNvSpPr/>
          <p:nvPr/>
        </p:nvSpPr>
        <p:spPr>
          <a:xfrm>
            <a:off x="0" y="1520863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개요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9BB4D3F-B3C4-42CB-828A-44FCFF24B9DA}"/>
              </a:ext>
            </a:extLst>
          </p:cNvPr>
          <p:cNvSpPr/>
          <p:nvPr/>
        </p:nvSpPr>
        <p:spPr>
          <a:xfrm>
            <a:off x="0" y="2868707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데이터베이스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36B268A-049A-4F6F-8469-B8532D8A4359}"/>
              </a:ext>
            </a:extLst>
          </p:cNvPr>
          <p:cNvSpPr/>
          <p:nvPr/>
        </p:nvSpPr>
        <p:spPr>
          <a:xfrm>
            <a:off x="0" y="2426747"/>
            <a:ext cx="1783976" cy="430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79ECF1-729F-4CC0-A553-893F7250A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977" y="1372552"/>
            <a:ext cx="2905125" cy="2695575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B22B9E1F-617D-4BBF-A540-703FFC437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062" y="1446840"/>
            <a:ext cx="9820275" cy="2911799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1280049-1504-4540-9097-6EF48D7856E6}"/>
              </a:ext>
            </a:extLst>
          </p:cNvPr>
          <p:cNvSpPr/>
          <p:nvPr/>
        </p:nvSpPr>
        <p:spPr>
          <a:xfrm>
            <a:off x="0" y="3310667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421218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7922D9-2215-4DD4-93BD-70EC9C210E92}"/>
              </a:ext>
            </a:extLst>
          </p:cNvPr>
          <p:cNvSpPr/>
          <p:nvPr/>
        </p:nvSpPr>
        <p:spPr>
          <a:xfrm>
            <a:off x="0" y="0"/>
            <a:ext cx="12192000" cy="7261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BD8F6-CC1C-43B3-AEF0-87183118B50A}"/>
              </a:ext>
            </a:extLst>
          </p:cNvPr>
          <p:cNvSpPr txBox="1"/>
          <p:nvPr/>
        </p:nvSpPr>
        <p:spPr>
          <a:xfrm>
            <a:off x="5204065" y="-53787"/>
            <a:ext cx="1783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schemeClr val="bg1"/>
                </a:solidFill>
              </a:rPr>
              <a:t>iPastel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BC21037-D37A-4435-8F1C-663382632940}"/>
              </a:ext>
            </a:extLst>
          </p:cNvPr>
          <p:cNvSpPr/>
          <p:nvPr/>
        </p:nvSpPr>
        <p:spPr>
          <a:xfrm>
            <a:off x="0" y="2457227"/>
            <a:ext cx="1783976" cy="430306"/>
          </a:xfrm>
          <a:prstGeom prst="round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데이터베이스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3FD273E-91BC-4AA7-8FD6-5FFA74C6B720}"/>
              </a:ext>
            </a:extLst>
          </p:cNvPr>
          <p:cNvSpPr/>
          <p:nvPr/>
        </p:nvSpPr>
        <p:spPr>
          <a:xfrm>
            <a:off x="0" y="2011681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</a:t>
            </a:r>
            <a:r>
              <a:rPr lang="en-US" altLang="ko-KR" dirty="0"/>
              <a:t>U</a:t>
            </a:r>
            <a:r>
              <a:rPr lang="ko-KR" altLang="en-US" dirty="0"/>
              <a:t> </a:t>
            </a: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9BB4D3F-B3C4-42CB-828A-44FCFF24B9DA}"/>
              </a:ext>
            </a:extLst>
          </p:cNvPr>
          <p:cNvSpPr/>
          <p:nvPr/>
        </p:nvSpPr>
        <p:spPr>
          <a:xfrm>
            <a:off x="0" y="1566135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0CEB0C-8BFA-4186-A33A-DCD4D035E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511" y="1546682"/>
            <a:ext cx="4622037" cy="9727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12ADED8-7E33-4FDE-86C5-35CB3796E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275" y="2982731"/>
            <a:ext cx="4626801" cy="3876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89978CC-455D-49AE-A2DC-BDAB07767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275" y="3876633"/>
            <a:ext cx="4622037" cy="7329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3D89B95-23B1-4057-B512-3D95E2F09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275" y="5050121"/>
            <a:ext cx="4623102" cy="7261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77A9F6-055B-4B6F-8D40-757138F4DA82}"/>
              </a:ext>
            </a:extLst>
          </p:cNvPr>
          <p:cNvSpPr txBox="1"/>
          <p:nvPr/>
        </p:nvSpPr>
        <p:spPr>
          <a:xfrm>
            <a:off x="3143691" y="1249576"/>
            <a:ext cx="129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C5A5A1-9475-4BD0-90F2-BF2FCA53D6A1}"/>
              </a:ext>
            </a:extLst>
          </p:cNvPr>
          <p:cNvSpPr txBox="1"/>
          <p:nvPr/>
        </p:nvSpPr>
        <p:spPr>
          <a:xfrm>
            <a:off x="3143690" y="2656376"/>
            <a:ext cx="129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BoardType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8845AC-2F2F-49E4-9D19-5E261C8811BC}"/>
              </a:ext>
            </a:extLst>
          </p:cNvPr>
          <p:cNvSpPr txBox="1"/>
          <p:nvPr/>
        </p:nvSpPr>
        <p:spPr>
          <a:xfrm>
            <a:off x="3143690" y="3560282"/>
            <a:ext cx="129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983F00-A4D4-4B1D-8551-FB8AB990D796}"/>
              </a:ext>
            </a:extLst>
          </p:cNvPr>
          <p:cNvSpPr txBox="1"/>
          <p:nvPr/>
        </p:nvSpPr>
        <p:spPr>
          <a:xfrm>
            <a:off x="3143690" y="4741853"/>
            <a:ext cx="129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Reply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433DF52-0A2A-4C0D-BE6A-5842F850A8BF}"/>
              </a:ext>
            </a:extLst>
          </p:cNvPr>
          <p:cNvSpPr/>
          <p:nvPr/>
        </p:nvSpPr>
        <p:spPr>
          <a:xfrm>
            <a:off x="0" y="2902773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4059700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7922D9-2215-4DD4-93BD-70EC9C210E92}"/>
              </a:ext>
            </a:extLst>
          </p:cNvPr>
          <p:cNvSpPr/>
          <p:nvPr/>
        </p:nvSpPr>
        <p:spPr>
          <a:xfrm>
            <a:off x="0" y="0"/>
            <a:ext cx="12192000" cy="7261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BD8F6-CC1C-43B3-AEF0-87183118B50A}"/>
              </a:ext>
            </a:extLst>
          </p:cNvPr>
          <p:cNvSpPr txBox="1"/>
          <p:nvPr/>
        </p:nvSpPr>
        <p:spPr>
          <a:xfrm>
            <a:off x="5204065" y="-53787"/>
            <a:ext cx="1783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schemeClr val="bg1"/>
                </a:solidFill>
              </a:rPr>
              <a:t>iPastel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BC21037-D37A-4435-8F1C-663382632940}"/>
              </a:ext>
            </a:extLst>
          </p:cNvPr>
          <p:cNvSpPr/>
          <p:nvPr/>
        </p:nvSpPr>
        <p:spPr>
          <a:xfrm>
            <a:off x="0" y="2914427"/>
            <a:ext cx="1783976" cy="430306"/>
          </a:xfrm>
          <a:prstGeom prst="round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소감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3FD273E-91BC-4AA7-8FD6-5FFA74C6B720}"/>
              </a:ext>
            </a:extLst>
          </p:cNvPr>
          <p:cNvSpPr/>
          <p:nvPr/>
        </p:nvSpPr>
        <p:spPr>
          <a:xfrm>
            <a:off x="0" y="2011681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</a:t>
            </a:r>
            <a:r>
              <a:rPr lang="en-US" altLang="ko-KR" dirty="0"/>
              <a:t>U</a:t>
            </a:r>
            <a:r>
              <a:rPr lang="ko-KR" altLang="en-US" dirty="0"/>
              <a:t> </a:t>
            </a: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9BB4D3F-B3C4-42CB-828A-44FCFF24B9DA}"/>
              </a:ext>
            </a:extLst>
          </p:cNvPr>
          <p:cNvSpPr/>
          <p:nvPr/>
        </p:nvSpPr>
        <p:spPr>
          <a:xfrm>
            <a:off x="0" y="1566135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개요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6BDB232-2CB5-41C4-BC63-D89A76DB32BB}"/>
              </a:ext>
            </a:extLst>
          </p:cNvPr>
          <p:cNvSpPr/>
          <p:nvPr/>
        </p:nvSpPr>
        <p:spPr>
          <a:xfrm>
            <a:off x="0" y="2457227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데이터베이스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3EA8E3-00AF-4832-A1C3-9C6298671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67" y="1566135"/>
            <a:ext cx="1362265" cy="14003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BC1E1A5-1002-47F5-9920-B9DEC9BE1A1C}"/>
              </a:ext>
            </a:extLst>
          </p:cNvPr>
          <p:cNvSpPr/>
          <p:nvPr/>
        </p:nvSpPr>
        <p:spPr>
          <a:xfrm>
            <a:off x="2633567" y="3539798"/>
            <a:ext cx="1362265" cy="1400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9EBC9D-667D-4FF3-B0EC-B15E1A4FC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375" y="3750872"/>
            <a:ext cx="1026648" cy="97822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C3BEAD2-8583-442C-861D-CE4B8CEB9C0F}"/>
              </a:ext>
            </a:extLst>
          </p:cNvPr>
          <p:cNvSpPr txBox="1"/>
          <p:nvPr/>
        </p:nvSpPr>
        <p:spPr>
          <a:xfrm>
            <a:off x="4251960" y="3432585"/>
            <a:ext cx="5707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솔직히 웹이라는 과목이 저에겐 많이 어려웠습니다</a:t>
            </a:r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. 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하지만 현기가 프론트부터 차근차근 알려주면서 같이 해줘서 어려운 과목이었지만 더 배우고 싶도록 만들어줬습니다</a:t>
            </a:r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. 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이번 프로젝트에는 현기의 힘이 많이 들어갔지만 졸업 하고도 더 웹 공부를 해서 혼자서도 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만들 수 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있도록 하겠습니다</a:t>
            </a:r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0344AD-C75B-4652-AF25-78A197C6A5C3}"/>
              </a:ext>
            </a:extLst>
          </p:cNvPr>
          <p:cNvSpPr txBox="1"/>
          <p:nvPr/>
        </p:nvSpPr>
        <p:spPr>
          <a:xfrm>
            <a:off x="2969184" y="1222352"/>
            <a:ext cx="102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현기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1D63C1-538E-43F4-876A-095A14950883}"/>
              </a:ext>
            </a:extLst>
          </p:cNvPr>
          <p:cNvSpPr txBox="1"/>
          <p:nvPr/>
        </p:nvSpPr>
        <p:spPr>
          <a:xfrm>
            <a:off x="2964347" y="3177579"/>
            <a:ext cx="102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E09B81-1C37-48FB-BB07-D7F24AE655FB}"/>
              </a:ext>
            </a:extLst>
          </p:cNvPr>
          <p:cNvSpPr txBox="1"/>
          <p:nvPr/>
        </p:nvSpPr>
        <p:spPr>
          <a:xfrm>
            <a:off x="4251960" y="1423253"/>
            <a:ext cx="5707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사실 프로젝트를 시작한지 오늘이 딱 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일주일 째입니다</a:t>
            </a: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. 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그만큼 예외적인 부분이 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있을 수는 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있지만 빠르게 프로젝트를 진행해본 결과 이전까지는 프로젝트의 설계나 계획이 중요한지 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잘 몰랐었는데 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기능을 이것저것 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넣다 보니 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겹치는 변수나 이름이 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많았습니다</a:t>
            </a: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. 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프로젝트 계획 및 설계에 중요성을 이번에 깨닫게 </a:t>
            </a:r>
            <a:r>
              <a:rPr lang="ko-KR" altLang="en-US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되었습니다</a:t>
            </a: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.</a:t>
            </a:r>
            <a:endParaRPr lang="en-US" altLang="ko-KR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235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7922D9-2215-4DD4-93BD-70EC9C210E92}"/>
              </a:ext>
            </a:extLst>
          </p:cNvPr>
          <p:cNvSpPr/>
          <p:nvPr/>
        </p:nvSpPr>
        <p:spPr>
          <a:xfrm>
            <a:off x="0" y="0"/>
            <a:ext cx="12192000" cy="20170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BD8F6-CC1C-43B3-AEF0-87183118B50A}"/>
              </a:ext>
            </a:extLst>
          </p:cNvPr>
          <p:cNvSpPr txBox="1"/>
          <p:nvPr/>
        </p:nvSpPr>
        <p:spPr>
          <a:xfrm>
            <a:off x="4621359" y="408365"/>
            <a:ext cx="2949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err="1">
                <a:solidFill>
                  <a:schemeClr val="bg1"/>
                </a:solidFill>
              </a:rPr>
              <a:t>iPastel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5B02CD-B817-41F7-A752-7B9023D513CC}"/>
              </a:ext>
            </a:extLst>
          </p:cNvPr>
          <p:cNvSpPr txBox="1"/>
          <p:nvPr/>
        </p:nvSpPr>
        <p:spPr>
          <a:xfrm>
            <a:off x="1615440" y="3075057"/>
            <a:ext cx="9547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HY나무M" panose="02030600000101010101" pitchFamily="18" charset="-127"/>
                <a:ea typeface="HY나무M" panose="02030600000101010101" pitchFamily="18" charset="-127"/>
              </a:rPr>
              <a:t>실제 웹 프로젝트 </a:t>
            </a:r>
            <a:r>
              <a:rPr lang="ko-KR" altLang="en-US" sz="4000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시연을 </a:t>
            </a:r>
            <a:r>
              <a:rPr lang="ko-KR" altLang="en-US" sz="4000" dirty="0">
                <a:latin typeface="HY나무M" panose="02030600000101010101" pitchFamily="18" charset="-127"/>
                <a:ea typeface="HY나무M" panose="02030600000101010101" pitchFamily="18" charset="-127"/>
              </a:rPr>
              <a:t>시작하겠습니다</a:t>
            </a:r>
            <a:r>
              <a:rPr lang="en-US" altLang="ko-KR" sz="4000" dirty="0">
                <a:latin typeface="HY나무M" panose="02030600000101010101" pitchFamily="18" charset="-127"/>
                <a:ea typeface="HY나무M" panose="02030600000101010101" pitchFamily="18" charset="-127"/>
              </a:rPr>
              <a:t>.</a:t>
            </a:r>
            <a:endParaRPr lang="ko-KR" altLang="en-US" sz="4000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25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7922D9-2215-4DD4-93BD-70EC9C210E92}"/>
              </a:ext>
            </a:extLst>
          </p:cNvPr>
          <p:cNvSpPr/>
          <p:nvPr/>
        </p:nvSpPr>
        <p:spPr>
          <a:xfrm>
            <a:off x="0" y="0"/>
            <a:ext cx="12192000" cy="20170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BD8F6-CC1C-43B3-AEF0-87183118B50A}"/>
              </a:ext>
            </a:extLst>
          </p:cNvPr>
          <p:cNvSpPr txBox="1"/>
          <p:nvPr/>
        </p:nvSpPr>
        <p:spPr>
          <a:xfrm>
            <a:off x="4621359" y="408365"/>
            <a:ext cx="2949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err="1">
                <a:solidFill>
                  <a:schemeClr val="bg1"/>
                </a:solidFill>
              </a:rPr>
              <a:t>iPastel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4693B94-DCEA-4E03-8567-4CC221DECCBC}"/>
              </a:ext>
            </a:extLst>
          </p:cNvPr>
          <p:cNvSpPr/>
          <p:nvPr/>
        </p:nvSpPr>
        <p:spPr>
          <a:xfrm>
            <a:off x="5031046" y="3836893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</a:t>
            </a:r>
            <a:r>
              <a:rPr lang="en-US" altLang="ko-KR" dirty="0"/>
              <a:t>U I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B2281F-40F7-4EB8-8BB3-FE8E7E788EB9}"/>
              </a:ext>
            </a:extLst>
          </p:cNvPr>
          <p:cNvSpPr/>
          <p:nvPr/>
        </p:nvSpPr>
        <p:spPr>
          <a:xfrm>
            <a:off x="5031046" y="4338917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데이터베이스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5B02CD-B817-41F7-A752-7B9023D513CC}"/>
              </a:ext>
            </a:extLst>
          </p:cNvPr>
          <p:cNvSpPr txBox="1"/>
          <p:nvPr/>
        </p:nvSpPr>
        <p:spPr>
          <a:xfrm>
            <a:off x="5069146" y="2344456"/>
            <a:ext cx="1857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INDEX</a:t>
            </a:r>
            <a:endParaRPr lang="ko-KR" altLang="en-US" sz="4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9626DBC-A84D-4FEB-8920-93D50C7B7629}"/>
              </a:ext>
            </a:extLst>
          </p:cNvPr>
          <p:cNvSpPr/>
          <p:nvPr/>
        </p:nvSpPr>
        <p:spPr>
          <a:xfrm>
            <a:off x="5031046" y="3334869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E89E7FE-0920-48F8-8FF3-357E9D6DCEB9}"/>
              </a:ext>
            </a:extLst>
          </p:cNvPr>
          <p:cNvSpPr/>
          <p:nvPr/>
        </p:nvSpPr>
        <p:spPr>
          <a:xfrm>
            <a:off x="5031046" y="4840941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270503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7922D9-2215-4DD4-93BD-70EC9C210E92}"/>
              </a:ext>
            </a:extLst>
          </p:cNvPr>
          <p:cNvSpPr/>
          <p:nvPr/>
        </p:nvSpPr>
        <p:spPr>
          <a:xfrm>
            <a:off x="0" y="0"/>
            <a:ext cx="12192000" cy="7261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BD8F6-CC1C-43B3-AEF0-87183118B50A}"/>
              </a:ext>
            </a:extLst>
          </p:cNvPr>
          <p:cNvSpPr txBox="1"/>
          <p:nvPr/>
        </p:nvSpPr>
        <p:spPr>
          <a:xfrm>
            <a:off x="5204065" y="-53787"/>
            <a:ext cx="1783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schemeClr val="bg1"/>
                </a:solidFill>
              </a:rPr>
              <a:t>iPastel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BC21037-D37A-4435-8F1C-663382632940}"/>
              </a:ext>
            </a:extLst>
          </p:cNvPr>
          <p:cNvSpPr/>
          <p:nvPr/>
        </p:nvSpPr>
        <p:spPr>
          <a:xfrm>
            <a:off x="0" y="1558515"/>
            <a:ext cx="1783976" cy="430306"/>
          </a:xfrm>
          <a:prstGeom prst="round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3FD273E-91BC-4AA7-8FD6-5FFA74C6B720}"/>
              </a:ext>
            </a:extLst>
          </p:cNvPr>
          <p:cNvSpPr/>
          <p:nvPr/>
        </p:nvSpPr>
        <p:spPr>
          <a:xfrm>
            <a:off x="0" y="2011681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</a:t>
            </a:r>
            <a:r>
              <a:rPr lang="en-US" altLang="ko-KR" dirty="0"/>
              <a:t>U</a:t>
            </a:r>
            <a:r>
              <a:rPr lang="ko-KR" altLang="en-US" dirty="0"/>
              <a:t> </a:t>
            </a: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9BB4D3F-B3C4-42CB-828A-44FCFF24B9DA}"/>
              </a:ext>
            </a:extLst>
          </p:cNvPr>
          <p:cNvSpPr/>
          <p:nvPr/>
        </p:nvSpPr>
        <p:spPr>
          <a:xfrm>
            <a:off x="0" y="2457227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데이터베이스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A5556B7-CC59-4DEE-9726-FA84E0A7550E}"/>
              </a:ext>
            </a:extLst>
          </p:cNvPr>
          <p:cNvSpPr/>
          <p:nvPr/>
        </p:nvSpPr>
        <p:spPr>
          <a:xfrm>
            <a:off x="2178369" y="1558515"/>
            <a:ext cx="9619129" cy="36701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dirty="0">
                <a:latin typeface="HY나무M" panose="02030600000101010101" pitchFamily="18" charset="-127"/>
                <a:ea typeface="HY나무M" panose="02030600000101010101" pitchFamily="18" charset="-127"/>
              </a:rPr>
              <a:t>요즘은 코로나 때문에 많은 사람들이 야외활동에 제한을 받고있습니다</a:t>
            </a:r>
            <a:r>
              <a:rPr lang="en-US" altLang="ko-KR" sz="2000" dirty="0">
                <a:latin typeface="HY나무M" panose="02030600000101010101" pitchFamily="18" charset="-127"/>
                <a:ea typeface="HY나무M" panose="02030600000101010101" pitchFamily="18" charset="-127"/>
              </a:rPr>
              <a:t>. </a:t>
            </a:r>
            <a:r>
              <a:rPr lang="ko-KR" altLang="en-US" sz="2000" dirty="0">
                <a:latin typeface="HY나무M" panose="02030600000101010101" pitchFamily="18" charset="-127"/>
                <a:ea typeface="HY나무M" panose="02030600000101010101" pitchFamily="18" charset="-127"/>
              </a:rPr>
              <a:t>그러다 보니 자연스럽게 </a:t>
            </a:r>
            <a:r>
              <a:rPr lang="ko-KR" altLang="en-US" sz="2000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아이돌그룹의</a:t>
            </a:r>
            <a:r>
              <a:rPr lang="ko-KR" altLang="en-US" sz="2000" dirty="0">
                <a:latin typeface="HY나무M" panose="02030600000101010101" pitchFamily="18" charset="-127"/>
                <a:ea typeface="HY나무M" panose="02030600000101010101" pitchFamily="18" charset="-127"/>
              </a:rPr>
              <a:t> 콘서트도 갈 수 없게 되었습니다</a:t>
            </a:r>
            <a:r>
              <a:rPr lang="en-US" altLang="ko-KR" sz="2000" dirty="0">
                <a:latin typeface="HY나무M" panose="02030600000101010101" pitchFamily="18" charset="-127"/>
                <a:ea typeface="HY나무M" panose="02030600000101010101" pitchFamily="18" charset="-127"/>
              </a:rPr>
              <a:t>. </a:t>
            </a:r>
            <a:r>
              <a:rPr lang="ko-KR" altLang="en-US" sz="2000" dirty="0">
                <a:latin typeface="HY나무M" panose="02030600000101010101" pitchFamily="18" charset="-127"/>
                <a:ea typeface="HY나무M" panose="02030600000101010101" pitchFamily="18" charset="-127"/>
              </a:rPr>
              <a:t>그래서 </a:t>
            </a:r>
            <a:r>
              <a:rPr lang="ko-KR" altLang="en-US" sz="2000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저희팀은</a:t>
            </a:r>
            <a:r>
              <a:rPr lang="ko-KR" altLang="en-US" sz="2000" dirty="0">
                <a:latin typeface="HY나무M" panose="02030600000101010101" pitchFamily="18" charset="-127"/>
                <a:ea typeface="HY나무M" panose="02030600000101010101" pitchFamily="18" charset="-127"/>
              </a:rPr>
              <a:t> 많은 아이돌 팬들이 콘서트에는 갈 수 없지만 인터넷 사이트에서 자신이 좋아하는 아이돌 그룹의 여러가지 영상을 모아서 볼 수 있으면 아이돌 팬들에게 조금이라도 도움이 될 수 </a:t>
            </a:r>
            <a:r>
              <a:rPr lang="ko-KR" altLang="en-US" sz="2000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있을거</a:t>
            </a:r>
            <a:r>
              <a:rPr lang="ko-KR" altLang="en-US" sz="2000" dirty="0">
                <a:latin typeface="HY나무M" panose="02030600000101010101" pitchFamily="18" charset="-127"/>
                <a:ea typeface="HY나무M" panose="02030600000101010101" pitchFamily="18" charset="-127"/>
              </a:rPr>
              <a:t> 같다고 생각했기에 </a:t>
            </a:r>
            <a:r>
              <a:rPr lang="en-US" altLang="ko-KR" sz="2000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iPastel</a:t>
            </a:r>
            <a:r>
              <a:rPr lang="en-US" altLang="ko-KR" sz="2000" dirty="0"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ko-KR" altLang="en-US" sz="2000" dirty="0">
                <a:latin typeface="HY나무M" panose="02030600000101010101" pitchFamily="18" charset="-127"/>
                <a:ea typeface="HY나무M" panose="02030600000101010101" pitchFamily="18" charset="-127"/>
              </a:rPr>
              <a:t>프로젝트를 진행했습니다</a:t>
            </a:r>
            <a:r>
              <a:rPr lang="en-US" altLang="ko-KR" sz="2000" dirty="0">
                <a:latin typeface="HY나무M" panose="02030600000101010101" pitchFamily="18" charset="-127"/>
                <a:ea typeface="HY나무M" panose="02030600000101010101" pitchFamily="18" charset="-127"/>
              </a:rPr>
              <a:t>. </a:t>
            </a:r>
            <a:r>
              <a:rPr lang="en-US" altLang="ko-KR" sz="2000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iPastel</a:t>
            </a:r>
            <a:r>
              <a:rPr lang="ko-KR" altLang="en-US" sz="2000" dirty="0">
                <a:latin typeface="HY나무M" panose="02030600000101010101" pitchFamily="18" charset="-127"/>
                <a:ea typeface="HY나무M" panose="02030600000101010101" pitchFamily="18" charset="-127"/>
              </a:rPr>
              <a:t>은 </a:t>
            </a:r>
            <a:r>
              <a:rPr lang="en-US" altLang="ko-KR" sz="2000" dirty="0">
                <a:latin typeface="HY나무M" panose="02030600000101010101" pitchFamily="18" charset="-127"/>
                <a:ea typeface="HY나무M" panose="02030600000101010101" pitchFamily="18" charset="-127"/>
              </a:rPr>
              <a:t>idol</a:t>
            </a:r>
            <a:r>
              <a:rPr lang="ko-KR" altLang="en-US" sz="2000" dirty="0">
                <a:latin typeface="HY나무M" panose="02030600000101010101" pitchFamily="18" charset="-127"/>
                <a:ea typeface="HY나무M" panose="02030600000101010101" pitchFamily="18" charset="-127"/>
              </a:rPr>
              <a:t>의 </a:t>
            </a:r>
            <a:r>
              <a:rPr lang="en-US" altLang="ko-KR" sz="2000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i</a:t>
            </a:r>
            <a:r>
              <a:rPr lang="ko-KR" altLang="en-US" sz="2000" dirty="0">
                <a:latin typeface="HY나무M" panose="02030600000101010101" pitchFamily="18" charset="-127"/>
                <a:ea typeface="HY나무M" panose="02030600000101010101" pitchFamily="18" charset="-127"/>
              </a:rPr>
              <a:t>와 따뜻한 느낌의 그림을 그릴 수 있는 </a:t>
            </a:r>
            <a:r>
              <a:rPr lang="en-US" altLang="ko-KR" sz="2000" dirty="0">
                <a:latin typeface="HY나무M" panose="02030600000101010101" pitchFamily="18" charset="-127"/>
                <a:ea typeface="HY나무M" panose="02030600000101010101" pitchFamily="18" charset="-127"/>
              </a:rPr>
              <a:t>Pastel</a:t>
            </a:r>
            <a:r>
              <a:rPr lang="ko-KR" altLang="en-US" sz="2000" dirty="0">
                <a:latin typeface="HY나무M" panose="02030600000101010101" pitchFamily="18" charset="-127"/>
                <a:ea typeface="HY나무M" panose="02030600000101010101" pitchFamily="18" charset="-127"/>
              </a:rPr>
              <a:t>의 접합어로 저희 사이트에서는 유저가 아이돌을 </a:t>
            </a:r>
            <a:r>
              <a:rPr lang="ko-KR" altLang="en-US" sz="2000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그려나갈</a:t>
            </a:r>
            <a:r>
              <a:rPr lang="ko-KR" altLang="en-US" sz="2000" dirty="0">
                <a:latin typeface="HY나무M" panose="02030600000101010101" pitchFamily="18" charset="-127"/>
                <a:ea typeface="HY나무M" panose="02030600000101010101" pitchFamily="18" charset="-127"/>
              </a:rPr>
              <a:t> 수 있다는 의미로 </a:t>
            </a:r>
            <a:r>
              <a:rPr lang="en-US" altLang="ko-KR" sz="2000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iPastel</a:t>
            </a:r>
            <a:r>
              <a:rPr lang="ko-KR" altLang="en-US" sz="2000" dirty="0">
                <a:latin typeface="HY나무M" panose="02030600000101010101" pitchFamily="18" charset="-127"/>
                <a:ea typeface="HY나무M" panose="02030600000101010101" pitchFamily="18" charset="-127"/>
              </a:rPr>
              <a:t>이라고 지었습니다</a:t>
            </a:r>
            <a:r>
              <a:rPr lang="en-US" altLang="ko-KR" sz="2000" dirty="0">
                <a:latin typeface="HY나무M" panose="02030600000101010101" pitchFamily="18" charset="-127"/>
                <a:ea typeface="HY나무M" panose="02030600000101010101" pitchFamily="18" charset="-127"/>
              </a:rPr>
              <a:t>.</a:t>
            </a:r>
            <a:endParaRPr lang="ko-KR" altLang="en-US" sz="2000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A0DF402-125D-4333-97E4-71DA22C15558}"/>
              </a:ext>
            </a:extLst>
          </p:cNvPr>
          <p:cNvSpPr/>
          <p:nvPr/>
        </p:nvSpPr>
        <p:spPr>
          <a:xfrm>
            <a:off x="0" y="2902773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44358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7922D9-2215-4DD4-93BD-70EC9C210E92}"/>
              </a:ext>
            </a:extLst>
          </p:cNvPr>
          <p:cNvSpPr/>
          <p:nvPr/>
        </p:nvSpPr>
        <p:spPr>
          <a:xfrm>
            <a:off x="0" y="0"/>
            <a:ext cx="12192000" cy="7261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BD8F6-CC1C-43B3-AEF0-87183118B50A}"/>
              </a:ext>
            </a:extLst>
          </p:cNvPr>
          <p:cNvSpPr txBox="1"/>
          <p:nvPr/>
        </p:nvSpPr>
        <p:spPr>
          <a:xfrm>
            <a:off x="5204065" y="-53787"/>
            <a:ext cx="1783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schemeClr val="bg1"/>
                </a:solidFill>
              </a:rPr>
              <a:t>iPastel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BC21037-D37A-4435-8F1C-663382632940}"/>
              </a:ext>
            </a:extLst>
          </p:cNvPr>
          <p:cNvSpPr/>
          <p:nvPr/>
        </p:nvSpPr>
        <p:spPr>
          <a:xfrm>
            <a:off x="0" y="1969995"/>
            <a:ext cx="1783976" cy="430306"/>
          </a:xfrm>
          <a:prstGeom prst="round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</a:t>
            </a:r>
            <a:r>
              <a:rPr lang="en-US" altLang="ko-KR" dirty="0"/>
              <a:t>U I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3FD273E-91BC-4AA7-8FD6-5FFA74C6B720}"/>
              </a:ext>
            </a:extLst>
          </p:cNvPr>
          <p:cNvSpPr/>
          <p:nvPr/>
        </p:nvSpPr>
        <p:spPr>
          <a:xfrm>
            <a:off x="0" y="1520863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개요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9BB4D3F-B3C4-42CB-828A-44FCFF24B9DA}"/>
              </a:ext>
            </a:extLst>
          </p:cNvPr>
          <p:cNvSpPr/>
          <p:nvPr/>
        </p:nvSpPr>
        <p:spPr>
          <a:xfrm>
            <a:off x="0" y="2868707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데이터베이스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36B268A-049A-4F6F-8469-B8532D8A4359}"/>
              </a:ext>
            </a:extLst>
          </p:cNvPr>
          <p:cNvSpPr/>
          <p:nvPr/>
        </p:nvSpPr>
        <p:spPr>
          <a:xfrm>
            <a:off x="0" y="2426747"/>
            <a:ext cx="1783976" cy="430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48974ED-8E35-47BC-8BED-2FDBAC477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96" y="1520863"/>
            <a:ext cx="9820275" cy="48577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E726C8-3F22-4F4D-A4E7-07C2D1920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735" y="1510374"/>
            <a:ext cx="4048690" cy="4857749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64EA62B-CFB8-404B-A812-7B84E5D4D9B2}"/>
              </a:ext>
            </a:extLst>
          </p:cNvPr>
          <p:cNvSpPr/>
          <p:nvPr/>
        </p:nvSpPr>
        <p:spPr>
          <a:xfrm>
            <a:off x="0" y="3310667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307482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7922D9-2215-4DD4-93BD-70EC9C210E92}"/>
              </a:ext>
            </a:extLst>
          </p:cNvPr>
          <p:cNvSpPr/>
          <p:nvPr/>
        </p:nvSpPr>
        <p:spPr>
          <a:xfrm>
            <a:off x="0" y="0"/>
            <a:ext cx="12192000" cy="7261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BD8F6-CC1C-43B3-AEF0-87183118B50A}"/>
              </a:ext>
            </a:extLst>
          </p:cNvPr>
          <p:cNvSpPr txBox="1"/>
          <p:nvPr/>
        </p:nvSpPr>
        <p:spPr>
          <a:xfrm>
            <a:off x="5204065" y="-53787"/>
            <a:ext cx="1783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schemeClr val="bg1"/>
                </a:solidFill>
              </a:rPr>
              <a:t>iPastel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BC21037-D37A-4435-8F1C-663382632940}"/>
              </a:ext>
            </a:extLst>
          </p:cNvPr>
          <p:cNvSpPr/>
          <p:nvPr/>
        </p:nvSpPr>
        <p:spPr>
          <a:xfrm>
            <a:off x="0" y="1969995"/>
            <a:ext cx="1783976" cy="430306"/>
          </a:xfrm>
          <a:prstGeom prst="round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</a:t>
            </a:r>
            <a:r>
              <a:rPr lang="en-US" altLang="ko-KR" dirty="0"/>
              <a:t>U I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3FD273E-91BC-4AA7-8FD6-5FFA74C6B720}"/>
              </a:ext>
            </a:extLst>
          </p:cNvPr>
          <p:cNvSpPr/>
          <p:nvPr/>
        </p:nvSpPr>
        <p:spPr>
          <a:xfrm>
            <a:off x="0" y="1520863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개요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9BB4D3F-B3C4-42CB-828A-44FCFF24B9DA}"/>
              </a:ext>
            </a:extLst>
          </p:cNvPr>
          <p:cNvSpPr/>
          <p:nvPr/>
        </p:nvSpPr>
        <p:spPr>
          <a:xfrm>
            <a:off x="0" y="2868707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데이터베이스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36B268A-049A-4F6F-8469-B8532D8A4359}"/>
              </a:ext>
            </a:extLst>
          </p:cNvPr>
          <p:cNvSpPr/>
          <p:nvPr/>
        </p:nvSpPr>
        <p:spPr>
          <a:xfrm>
            <a:off x="0" y="2426747"/>
            <a:ext cx="1783976" cy="430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64EA62B-CFB8-404B-A812-7B84E5D4D9B2}"/>
              </a:ext>
            </a:extLst>
          </p:cNvPr>
          <p:cNvSpPr/>
          <p:nvPr/>
        </p:nvSpPr>
        <p:spPr>
          <a:xfrm>
            <a:off x="0" y="3310667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1BEE27-C11F-42DB-9C99-FB6948010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894" y="1520863"/>
            <a:ext cx="9214458" cy="508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7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7922D9-2215-4DD4-93BD-70EC9C210E92}"/>
              </a:ext>
            </a:extLst>
          </p:cNvPr>
          <p:cNvSpPr/>
          <p:nvPr/>
        </p:nvSpPr>
        <p:spPr>
          <a:xfrm>
            <a:off x="0" y="0"/>
            <a:ext cx="12192000" cy="7261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BD8F6-CC1C-43B3-AEF0-87183118B50A}"/>
              </a:ext>
            </a:extLst>
          </p:cNvPr>
          <p:cNvSpPr txBox="1"/>
          <p:nvPr/>
        </p:nvSpPr>
        <p:spPr>
          <a:xfrm>
            <a:off x="5204065" y="-53787"/>
            <a:ext cx="1783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schemeClr val="bg1"/>
                </a:solidFill>
              </a:rPr>
              <a:t>iPastel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BC21037-D37A-4435-8F1C-663382632940}"/>
              </a:ext>
            </a:extLst>
          </p:cNvPr>
          <p:cNvSpPr/>
          <p:nvPr/>
        </p:nvSpPr>
        <p:spPr>
          <a:xfrm>
            <a:off x="0" y="1969995"/>
            <a:ext cx="1783976" cy="430306"/>
          </a:xfrm>
          <a:prstGeom prst="round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</a:t>
            </a:r>
            <a:r>
              <a:rPr lang="en-US" altLang="ko-KR" dirty="0"/>
              <a:t>U I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3FD273E-91BC-4AA7-8FD6-5FFA74C6B720}"/>
              </a:ext>
            </a:extLst>
          </p:cNvPr>
          <p:cNvSpPr/>
          <p:nvPr/>
        </p:nvSpPr>
        <p:spPr>
          <a:xfrm>
            <a:off x="0" y="1520863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개요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9BB4D3F-B3C4-42CB-828A-44FCFF24B9DA}"/>
              </a:ext>
            </a:extLst>
          </p:cNvPr>
          <p:cNvSpPr/>
          <p:nvPr/>
        </p:nvSpPr>
        <p:spPr>
          <a:xfrm>
            <a:off x="0" y="2868707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데이터베이스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36B268A-049A-4F6F-8469-B8532D8A4359}"/>
              </a:ext>
            </a:extLst>
          </p:cNvPr>
          <p:cNvSpPr/>
          <p:nvPr/>
        </p:nvSpPr>
        <p:spPr>
          <a:xfrm>
            <a:off x="0" y="2426747"/>
            <a:ext cx="1783976" cy="430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5C2ACD-B563-4506-A92C-E01945B9A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96" y="1520863"/>
            <a:ext cx="9820275" cy="484822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2199319-681F-4627-B8F5-AFE164622200}"/>
              </a:ext>
            </a:extLst>
          </p:cNvPr>
          <p:cNvSpPr/>
          <p:nvPr/>
        </p:nvSpPr>
        <p:spPr>
          <a:xfrm>
            <a:off x="0" y="3299013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14200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7922D9-2215-4DD4-93BD-70EC9C210E92}"/>
              </a:ext>
            </a:extLst>
          </p:cNvPr>
          <p:cNvSpPr/>
          <p:nvPr/>
        </p:nvSpPr>
        <p:spPr>
          <a:xfrm>
            <a:off x="0" y="0"/>
            <a:ext cx="12192000" cy="7261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BD8F6-CC1C-43B3-AEF0-87183118B50A}"/>
              </a:ext>
            </a:extLst>
          </p:cNvPr>
          <p:cNvSpPr txBox="1"/>
          <p:nvPr/>
        </p:nvSpPr>
        <p:spPr>
          <a:xfrm>
            <a:off x="5204065" y="-53787"/>
            <a:ext cx="1783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schemeClr val="bg1"/>
                </a:solidFill>
              </a:rPr>
              <a:t>iPastel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BC21037-D37A-4435-8F1C-663382632940}"/>
              </a:ext>
            </a:extLst>
          </p:cNvPr>
          <p:cNvSpPr/>
          <p:nvPr/>
        </p:nvSpPr>
        <p:spPr>
          <a:xfrm>
            <a:off x="0" y="1969995"/>
            <a:ext cx="1783976" cy="430306"/>
          </a:xfrm>
          <a:prstGeom prst="round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</a:t>
            </a:r>
            <a:r>
              <a:rPr lang="en-US" altLang="ko-KR" dirty="0"/>
              <a:t>U I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3FD273E-91BC-4AA7-8FD6-5FFA74C6B720}"/>
              </a:ext>
            </a:extLst>
          </p:cNvPr>
          <p:cNvSpPr/>
          <p:nvPr/>
        </p:nvSpPr>
        <p:spPr>
          <a:xfrm>
            <a:off x="0" y="1520863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개요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9BB4D3F-B3C4-42CB-828A-44FCFF24B9DA}"/>
              </a:ext>
            </a:extLst>
          </p:cNvPr>
          <p:cNvSpPr/>
          <p:nvPr/>
        </p:nvSpPr>
        <p:spPr>
          <a:xfrm>
            <a:off x="0" y="2868707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데이터베이스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36B268A-049A-4F6F-8469-B8532D8A4359}"/>
              </a:ext>
            </a:extLst>
          </p:cNvPr>
          <p:cNvSpPr/>
          <p:nvPr/>
        </p:nvSpPr>
        <p:spPr>
          <a:xfrm>
            <a:off x="0" y="2426747"/>
            <a:ext cx="1783976" cy="430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아이돌 게시판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41B9D8-C8F0-4167-AD1B-9D5BC6CE9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96" y="1520863"/>
            <a:ext cx="9820275" cy="494347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ED92790-C370-4080-9EE4-B9666669C978}"/>
              </a:ext>
            </a:extLst>
          </p:cNvPr>
          <p:cNvSpPr/>
          <p:nvPr/>
        </p:nvSpPr>
        <p:spPr>
          <a:xfrm>
            <a:off x="0" y="3310667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420877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7922D9-2215-4DD4-93BD-70EC9C210E92}"/>
              </a:ext>
            </a:extLst>
          </p:cNvPr>
          <p:cNvSpPr/>
          <p:nvPr/>
        </p:nvSpPr>
        <p:spPr>
          <a:xfrm>
            <a:off x="0" y="0"/>
            <a:ext cx="12192000" cy="7261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BD8F6-CC1C-43B3-AEF0-87183118B50A}"/>
              </a:ext>
            </a:extLst>
          </p:cNvPr>
          <p:cNvSpPr txBox="1"/>
          <p:nvPr/>
        </p:nvSpPr>
        <p:spPr>
          <a:xfrm>
            <a:off x="5204065" y="-53787"/>
            <a:ext cx="1783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schemeClr val="bg1"/>
                </a:solidFill>
              </a:rPr>
              <a:t>iPastel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BC21037-D37A-4435-8F1C-663382632940}"/>
              </a:ext>
            </a:extLst>
          </p:cNvPr>
          <p:cNvSpPr/>
          <p:nvPr/>
        </p:nvSpPr>
        <p:spPr>
          <a:xfrm>
            <a:off x="0" y="1969995"/>
            <a:ext cx="1783976" cy="430306"/>
          </a:xfrm>
          <a:prstGeom prst="round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</a:t>
            </a:r>
            <a:r>
              <a:rPr lang="en-US" altLang="ko-KR" dirty="0"/>
              <a:t>U I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3FD273E-91BC-4AA7-8FD6-5FFA74C6B720}"/>
              </a:ext>
            </a:extLst>
          </p:cNvPr>
          <p:cNvSpPr/>
          <p:nvPr/>
        </p:nvSpPr>
        <p:spPr>
          <a:xfrm>
            <a:off x="0" y="1520863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개요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9BB4D3F-B3C4-42CB-828A-44FCFF24B9DA}"/>
              </a:ext>
            </a:extLst>
          </p:cNvPr>
          <p:cNvSpPr/>
          <p:nvPr/>
        </p:nvSpPr>
        <p:spPr>
          <a:xfrm>
            <a:off x="0" y="2868707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데이터베이스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36B268A-049A-4F6F-8469-B8532D8A4359}"/>
              </a:ext>
            </a:extLst>
          </p:cNvPr>
          <p:cNvSpPr/>
          <p:nvPr/>
        </p:nvSpPr>
        <p:spPr>
          <a:xfrm>
            <a:off x="0" y="2426747"/>
            <a:ext cx="1783976" cy="430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상세보기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BBD339-B1CA-4F75-BBD3-7B5FF7F5C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774" y="1520863"/>
            <a:ext cx="10153506" cy="4270337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476DAAF-B0FF-41E7-8A15-DFDA3BE3E0BC}"/>
              </a:ext>
            </a:extLst>
          </p:cNvPr>
          <p:cNvSpPr/>
          <p:nvPr/>
        </p:nvSpPr>
        <p:spPr>
          <a:xfrm>
            <a:off x="0" y="3310667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321282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7922D9-2215-4DD4-93BD-70EC9C210E92}"/>
              </a:ext>
            </a:extLst>
          </p:cNvPr>
          <p:cNvSpPr/>
          <p:nvPr/>
        </p:nvSpPr>
        <p:spPr>
          <a:xfrm>
            <a:off x="0" y="0"/>
            <a:ext cx="12192000" cy="7261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BD8F6-CC1C-43B3-AEF0-87183118B50A}"/>
              </a:ext>
            </a:extLst>
          </p:cNvPr>
          <p:cNvSpPr txBox="1"/>
          <p:nvPr/>
        </p:nvSpPr>
        <p:spPr>
          <a:xfrm>
            <a:off x="5204065" y="-53787"/>
            <a:ext cx="1783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schemeClr val="bg1"/>
                </a:solidFill>
              </a:rPr>
              <a:t>iPastel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BC21037-D37A-4435-8F1C-663382632940}"/>
              </a:ext>
            </a:extLst>
          </p:cNvPr>
          <p:cNvSpPr/>
          <p:nvPr/>
        </p:nvSpPr>
        <p:spPr>
          <a:xfrm>
            <a:off x="0" y="1969995"/>
            <a:ext cx="1783976" cy="430306"/>
          </a:xfrm>
          <a:prstGeom prst="round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</a:t>
            </a:r>
            <a:r>
              <a:rPr lang="en-US" altLang="ko-KR" dirty="0"/>
              <a:t>U I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3FD273E-91BC-4AA7-8FD6-5FFA74C6B720}"/>
              </a:ext>
            </a:extLst>
          </p:cNvPr>
          <p:cNvSpPr/>
          <p:nvPr/>
        </p:nvSpPr>
        <p:spPr>
          <a:xfrm>
            <a:off x="0" y="1520863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개요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9BB4D3F-B3C4-42CB-828A-44FCFF24B9DA}"/>
              </a:ext>
            </a:extLst>
          </p:cNvPr>
          <p:cNvSpPr/>
          <p:nvPr/>
        </p:nvSpPr>
        <p:spPr>
          <a:xfrm>
            <a:off x="0" y="2868707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데이터베이스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36B268A-049A-4F6F-8469-B8532D8A4359}"/>
              </a:ext>
            </a:extLst>
          </p:cNvPr>
          <p:cNvSpPr/>
          <p:nvPr/>
        </p:nvSpPr>
        <p:spPr>
          <a:xfrm>
            <a:off x="0" y="2426747"/>
            <a:ext cx="1783976" cy="430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4E98A8-5C1F-4D3A-A449-DB4BC06BC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289" y="1520863"/>
            <a:ext cx="8460979" cy="469123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CD69A63-13BC-4875-BB43-42EA50AB40D5}"/>
              </a:ext>
            </a:extLst>
          </p:cNvPr>
          <p:cNvSpPr/>
          <p:nvPr/>
        </p:nvSpPr>
        <p:spPr>
          <a:xfrm>
            <a:off x="0" y="3310667"/>
            <a:ext cx="1783976" cy="4303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3928131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295</Words>
  <Application>Microsoft Office PowerPoint</Application>
  <PresentationFormat>와이드스크린</PresentationFormat>
  <Paragraphs>97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HY나무M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이상훈</dc:creator>
  <cp:lastModifiedBy>DIT</cp:lastModifiedBy>
  <cp:revision>52</cp:revision>
  <dcterms:created xsi:type="dcterms:W3CDTF">2020-12-22T14:21:28Z</dcterms:created>
  <dcterms:modified xsi:type="dcterms:W3CDTF">2020-12-23T04:49:40Z</dcterms:modified>
</cp:coreProperties>
</file>