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7" r:id="rId5"/>
    <p:sldId id="270" r:id="rId6"/>
    <p:sldId id="269" r:id="rId7"/>
    <p:sldId id="272" r:id="rId8"/>
    <p:sldId id="271" r:id="rId9"/>
    <p:sldId id="268" r:id="rId10"/>
    <p:sldId id="261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DE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81553" y="-2254464"/>
            <a:ext cx="12723135" cy="12957535"/>
            <a:chOff x="7281553" y="-2254464"/>
            <a:chExt cx="12723135" cy="1295753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565510" y="-32205"/>
              <a:ext cx="10764412" cy="10735277"/>
              <a:chOff x="7565510" y="-32205"/>
              <a:chExt cx="10764412" cy="1073527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565510" y="-32205"/>
                <a:ext cx="10764412" cy="1073527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281553" y="-2254464"/>
              <a:ext cx="12723135" cy="8842583"/>
              <a:chOff x="7281553" y="-2254464"/>
              <a:chExt cx="12723135" cy="884258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81553" y="-2254464"/>
                <a:ext cx="12723135" cy="8842583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340000">
            <a:off x="-3305811" y="5979091"/>
            <a:ext cx="10028571" cy="100285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58176" y="3224007"/>
            <a:ext cx="14569363" cy="2135628"/>
            <a:chOff x="1858176" y="3224007"/>
            <a:chExt cx="14569363" cy="21356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8176" y="3224007"/>
              <a:ext cx="14569363" cy="21356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20824" y="5949194"/>
            <a:ext cx="9844066" cy="1442978"/>
            <a:chOff x="4220824" y="5949194"/>
            <a:chExt cx="9844066" cy="144297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0824" y="5949194"/>
              <a:ext cx="9844066" cy="14429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2005682" y="7256424"/>
            <a:ext cx="6171429" cy="3153214"/>
            <a:chOff x="-2005682" y="7256424"/>
            <a:chExt cx="6171429" cy="31532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05682" y="7256424"/>
              <a:ext cx="6171429" cy="31532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5333" y="747836"/>
            <a:ext cx="6171429" cy="2973583"/>
            <a:chOff x="405333" y="747836"/>
            <a:chExt cx="6171429" cy="297358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5333" y="747836"/>
              <a:ext cx="6171429" cy="297358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64962" y="1247235"/>
            <a:ext cx="3590476" cy="21142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0C5ED7-4DA7-49C8-90C0-8BCD10A8E8A6}"/>
              </a:ext>
            </a:extLst>
          </p:cNvPr>
          <p:cNvSpPr txBox="1"/>
          <p:nvPr/>
        </p:nvSpPr>
        <p:spPr>
          <a:xfrm>
            <a:off x="2586228" y="3094010"/>
            <a:ext cx="15468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latin typeface="MD개성체" panose="02020603020101020101" pitchFamily="18" charset="-127"/>
                <a:ea typeface="MD개성체" panose="02020603020101020101" pitchFamily="18" charset="-127"/>
              </a:rPr>
              <a:t>한일교류커뮤니티</a:t>
            </a:r>
            <a:endParaRPr lang="ko-KR" altLang="en-US" sz="166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11ABF4-A65F-4D30-B65C-D6BFB81FB0F2}"/>
              </a:ext>
            </a:extLst>
          </p:cNvPr>
          <p:cNvSpPr txBox="1"/>
          <p:nvPr/>
        </p:nvSpPr>
        <p:spPr>
          <a:xfrm>
            <a:off x="6663694" y="5590761"/>
            <a:ext cx="91306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dirty="0">
                <a:latin typeface="MD개성체" panose="02020603020101020101" pitchFamily="18" charset="-127"/>
                <a:ea typeface="MD개성체" panose="02020603020101020101" pitchFamily="18" charset="-127"/>
              </a:rPr>
              <a:t>백 엔드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552BD-2A7A-41E2-896A-097FFFA4C50F}"/>
              </a:ext>
            </a:extLst>
          </p:cNvPr>
          <p:cNvSpPr txBox="1"/>
          <p:nvPr/>
        </p:nvSpPr>
        <p:spPr>
          <a:xfrm>
            <a:off x="12206233" y="7951230"/>
            <a:ext cx="4221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00206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이영석</a:t>
            </a:r>
            <a:endParaRPr lang="en-US" altLang="ko-KR" sz="4800" dirty="0">
              <a:solidFill>
                <a:srgbClr val="00206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r>
              <a:rPr lang="ko-KR" altLang="en-US" sz="4800" dirty="0" err="1">
                <a:solidFill>
                  <a:srgbClr val="00206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민현기</a:t>
            </a:r>
            <a:endParaRPr lang="ko-KR" altLang="en-US" sz="3200" dirty="0">
              <a:solidFill>
                <a:srgbClr val="00206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7200" y="419100"/>
            <a:ext cx="17373599" cy="9448800"/>
            <a:chOff x="1142857" y="2770508"/>
            <a:chExt cx="15771429" cy="66771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857" y="2770508"/>
              <a:ext cx="15771429" cy="66771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084DD4-6D2F-4222-93E5-351A6D42FFF3}"/>
              </a:ext>
            </a:extLst>
          </p:cNvPr>
          <p:cNvSpPr txBox="1"/>
          <p:nvPr/>
        </p:nvSpPr>
        <p:spPr>
          <a:xfrm>
            <a:off x="6399656" y="571500"/>
            <a:ext cx="8015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MD개성체" panose="02020603020101020101" pitchFamily="18" charset="-127"/>
                <a:ea typeface="MD개성체" panose="02020603020101020101" pitchFamily="18" charset="-127"/>
              </a:rPr>
              <a:t>데이터 베이스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57A532-D82F-4577-9320-9B29781C2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225516"/>
            <a:ext cx="6477000" cy="18739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7E637A-2FC0-424F-A9FE-7F4C385F6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819052"/>
            <a:ext cx="6477000" cy="8952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B3DAE7-3771-4A4F-A92C-6FA33808E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6469972"/>
            <a:ext cx="6477000" cy="18739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60EBE9E-DE04-4D50-BB88-B657D8096166}"/>
              </a:ext>
            </a:extLst>
          </p:cNvPr>
          <p:cNvSpPr txBox="1"/>
          <p:nvPr/>
        </p:nvSpPr>
        <p:spPr>
          <a:xfrm>
            <a:off x="9205912" y="2608482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MD개성체" panose="02020603020101020101" pitchFamily="18" charset="-127"/>
                <a:ea typeface="MD개성체" panose="02020603020101020101" pitchFamily="18" charset="-127"/>
              </a:rPr>
              <a:t>게시판 테이블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7B82BB-D2A2-4028-8331-F03F7DE645E4}"/>
              </a:ext>
            </a:extLst>
          </p:cNvPr>
          <p:cNvSpPr txBox="1"/>
          <p:nvPr/>
        </p:nvSpPr>
        <p:spPr>
          <a:xfrm>
            <a:off x="9205912" y="4670944"/>
            <a:ext cx="801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MD개성체" panose="02020603020101020101" pitchFamily="18" charset="-127"/>
                <a:ea typeface="MD개성체" panose="02020603020101020101" pitchFamily="18" charset="-127"/>
              </a:rPr>
              <a:t>게시판 구분 테이블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58986D-8810-416B-BC3D-4BCECB1FEA09}"/>
              </a:ext>
            </a:extLst>
          </p:cNvPr>
          <p:cNvSpPr txBox="1"/>
          <p:nvPr/>
        </p:nvSpPr>
        <p:spPr>
          <a:xfrm>
            <a:off x="9205912" y="6814538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MD개성체" panose="02020603020101020101" pitchFamily="18" charset="-127"/>
                <a:ea typeface="MD개성체" panose="02020603020101020101" pitchFamily="18" charset="-127"/>
              </a:rPr>
              <a:t>회원 테이블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5824" y="5302195"/>
            <a:ext cx="6473717" cy="8579579"/>
            <a:chOff x="-175824" y="5302195"/>
            <a:chExt cx="6473717" cy="85795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75824" y="5302195"/>
              <a:ext cx="6473717" cy="85795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27786" y="204245"/>
            <a:ext cx="6295341" cy="8094655"/>
            <a:chOff x="11627786" y="204245"/>
            <a:chExt cx="6295341" cy="80946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27786" y="204245"/>
              <a:ext cx="6295341" cy="8094655"/>
            </a:xfrm>
            <a:prstGeom prst="rect">
              <a:avLst/>
            </a:prstGeom>
          </p:spPr>
        </p:pic>
      </p:grpSp>
      <p:pic>
        <p:nvPicPr>
          <p:cNvPr id="10" name="Object 10">
            <a:extLst>
              <a:ext uri="{FF2B5EF4-FFF2-40B4-BE49-F238E27FC236}">
                <a16:creationId xmlns:a16="http://schemas.microsoft.com/office/drawing/2014/main" id="{FC0F98DF-8AD1-4182-BA41-21D565C3724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52381" y="-216709"/>
            <a:ext cx="6380952" cy="3098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8BC0AB-A237-4F70-8963-4D2071062B5C}"/>
              </a:ext>
            </a:extLst>
          </p:cNvPr>
          <p:cNvSpPr txBox="1"/>
          <p:nvPr/>
        </p:nvSpPr>
        <p:spPr>
          <a:xfrm>
            <a:off x="3657601" y="2522325"/>
            <a:ext cx="1170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프로젝트 선정 이유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1607E2-9F6E-411B-8484-FE23515B3053}"/>
              </a:ext>
            </a:extLst>
          </p:cNvPr>
          <p:cNvSpPr txBox="1"/>
          <p:nvPr/>
        </p:nvSpPr>
        <p:spPr>
          <a:xfrm>
            <a:off x="3662362" y="3933014"/>
            <a:ext cx="5867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U I</a:t>
            </a:r>
            <a:endParaRPr lang="ko-KR" altLang="en-US" sz="96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8C0BF-EDE0-4F68-A4E8-B6F7AF76D82E}"/>
              </a:ext>
            </a:extLst>
          </p:cNvPr>
          <p:cNvSpPr txBox="1"/>
          <p:nvPr/>
        </p:nvSpPr>
        <p:spPr>
          <a:xfrm>
            <a:off x="3657600" y="5502674"/>
            <a:ext cx="7225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데이터베이스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5943" y="1286"/>
            <a:ext cx="18285714" cy="10285714"/>
            <a:chOff x="305943" y="1286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943" y="1286"/>
              <a:ext cx="18285714" cy="1028571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8A6A439-9AF5-42C0-9565-043B9579B6D5}"/>
              </a:ext>
            </a:extLst>
          </p:cNvPr>
          <p:cNvSpPr txBox="1"/>
          <p:nvPr/>
        </p:nvSpPr>
        <p:spPr>
          <a:xfrm>
            <a:off x="5791200" y="903149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프로젝트 선정 이유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8D51B-0FF1-45AE-84CB-3B22989AF76C}"/>
              </a:ext>
            </a:extLst>
          </p:cNvPr>
          <p:cNvSpPr txBox="1"/>
          <p:nvPr/>
        </p:nvSpPr>
        <p:spPr>
          <a:xfrm>
            <a:off x="2438400" y="1866900"/>
            <a:ext cx="1143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일본어 공부를 하다가 배운 일본어를 일본인과 실전으로 회화를 해보기 위해서 여러 어플리케이션을 이용해봤지만 회화 목적의 어플리케이션이나 웹사이트는 없어서 저희가 만들어 </a:t>
            </a:r>
            <a:r>
              <a:rPr lang="ko-KR" altLang="en-US" sz="5400" dirty="0" err="1">
                <a:solidFill>
                  <a:schemeClr val="bg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보자해서</a:t>
            </a:r>
            <a:r>
              <a:rPr lang="ko-KR" altLang="en-US" sz="5400" dirty="0">
                <a:solidFill>
                  <a:schemeClr val="bg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이 프로젝트를 선정하였습니다</a:t>
            </a:r>
            <a:r>
              <a:rPr lang="en-US" altLang="ko-KR" sz="5400" dirty="0">
                <a:solidFill>
                  <a:schemeClr val="bg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ko-KR" altLang="en-US" sz="5400" dirty="0">
              <a:solidFill>
                <a:schemeClr val="bg1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E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97000" y="5630462"/>
            <a:ext cx="4572000" cy="4656538"/>
            <a:chOff x="7281553" y="-2254464"/>
            <a:chExt cx="12723135" cy="1295753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565510" y="-32205"/>
              <a:ext cx="10764412" cy="10735277"/>
              <a:chOff x="7565510" y="-32205"/>
              <a:chExt cx="10764412" cy="1073527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565510" y="-32205"/>
                <a:ext cx="10764412" cy="1073527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281553" y="-2254464"/>
              <a:ext cx="12723135" cy="8842583"/>
              <a:chOff x="7281553" y="-2254464"/>
              <a:chExt cx="12723135" cy="884258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81553" y="-2254464"/>
                <a:ext cx="12723135" cy="8842583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-2005682" y="7256424"/>
            <a:ext cx="6171429" cy="3153214"/>
            <a:chOff x="-2005682" y="7256424"/>
            <a:chExt cx="6171429" cy="31532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05682" y="7256424"/>
              <a:ext cx="6171429" cy="31532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774952" y="-114300"/>
            <a:ext cx="4940699" cy="2374617"/>
            <a:chOff x="405333" y="747836"/>
            <a:chExt cx="6171429" cy="297358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333" y="747836"/>
              <a:ext cx="6171429" cy="297358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0FE6A48-4CF7-4542-8B16-B62F92FF47AA}"/>
              </a:ext>
            </a:extLst>
          </p:cNvPr>
          <p:cNvSpPr txBox="1"/>
          <p:nvPr/>
        </p:nvSpPr>
        <p:spPr>
          <a:xfrm>
            <a:off x="762000" y="419100"/>
            <a:ext cx="3744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MD개성체" panose="02020603020101020101" pitchFamily="18" charset="-127"/>
                <a:ea typeface="MD개성체" panose="02020603020101020101" pitchFamily="18" charset="-127"/>
              </a:rPr>
              <a:t>메인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F0ADDBB-F09B-44D0-BE54-B28E86DB1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05" y="1531858"/>
            <a:ext cx="10727176" cy="77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9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E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249400" y="5630462"/>
            <a:ext cx="4572000" cy="4656538"/>
            <a:chOff x="7281553" y="-2254464"/>
            <a:chExt cx="12723135" cy="1295753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565510" y="-32205"/>
              <a:ext cx="10764412" cy="10735277"/>
              <a:chOff x="7565510" y="-32205"/>
              <a:chExt cx="10764412" cy="1073527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565510" y="-32205"/>
                <a:ext cx="10764412" cy="1073527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281553" y="-2254464"/>
              <a:ext cx="12723135" cy="8842583"/>
              <a:chOff x="7281553" y="-2254464"/>
              <a:chExt cx="12723135" cy="884258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81553" y="-2254464"/>
                <a:ext cx="12723135" cy="8842583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-2005682" y="7256424"/>
            <a:ext cx="6171429" cy="3153214"/>
            <a:chOff x="-2005682" y="7256424"/>
            <a:chExt cx="6171429" cy="31532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05682" y="7256424"/>
              <a:ext cx="6171429" cy="31532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774952" y="-114300"/>
            <a:ext cx="4940699" cy="2374617"/>
            <a:chOff x="405333" y="747836"/>
            <a:chExt cx="6171429" cy="297358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333" y="747836"/>
              <a:ext cx="6171429" cy="297358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0FE6A48-4CF7-4542-8B16-B62F92FF47AA}"/>
              </a:ext>
            </a:extLst>
          </p:cNvPr>
          <p:cNvSpPr txBox="1"/>
          <p:nvPr/>
        </p:nvSpPr>
        <p:spPr>
          <a:xfrm>
            <a:off x="0" y="419100"/>
            <a:ext cx="3744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>
                <a:latin typeface="MD개성체" panose="02020603020101020101" pitchFamily="18" charset="-127"/>
                <a:ea typeface="MD개성체" panose="02020603020101020101" pitchFamily="18" charset="-127"/>
              </a:rPr>
              <a:t>회원가입</a:t>
            </a:r>
            <a:endParaRPr lang="ko-KR" altLang="en-US" sz="66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6D42CB-7A46-4759-AF78-C57F7E60EA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86" y="1527096"/>
            <a:ext cx="10332307" cy="77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3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E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49337" y="5601887"/>
            <a:ext cx="4572000" cy="4656538"/>
            <a:chOff x="7281553" y="-2254464"/>
            <a:chExt cx="12723135" cy="1295753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565510" y="-32205"/>
              <a:ext cx="10764412" cy="10735277"/>
              <a:chOff x="7565510" y="-32205"/>
              <a:chExt cx="10764412" cy="1073527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565510" y="-32205"/>
                <a:ext cx="10764412" cy="1073527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281553" y="-2254464"/>
              <a:ext cx="12723135" cy="8842583"/>
              <a:chOff x="7281553" y="-2254464"/>
              <a:chExt cx="12723135" cy="884258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81553" y="-2254464"/>
                <a:ext cx="12723135" cy="8842583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-2005682" y="7256424"/>
            <a:ext cx="6171429" cy="3153214"/>
            <a:chOff x="-2005682" y="7256424"/>
            <a:chExt cx="6171429" cy="31532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05682" y="7256424"/>
              <a:ext cx="6171429" cy="31532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774952" y="-114300"/>
            <a:ext cx="4940699" cy="2374617"/>
            <a:chOff x="405333" y="747836"/>
            <a:chExt cx="6171429" cy="297358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333" y="747836"/>
              <a:ext cx="6171429" cy="297358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0FE6A48-4CF7-4542-8B16-B62F92FF47AA}"/>
              </a:ext>
            </a:extLst>
          </p:cNvPr>
          <p:cNvSpPr txBox="1"/>
          <p:nvPr/>
        </p:nvSpPr>
        <p:spPr>
          <a:xfrm>
            <a:off x="228600" y="419100"/>
            <a:ext cx="3744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MD개성체" panose="02020603020101020101" pitchFamily="18" charset="-127"/>
                <a:ea typeface="MD개성체" panose="02020603020101020101" pitchFamily="18" charset="-127"/>
              </a:rPr>
              <a:t>글 작성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400DDF1-2CB9-431C-BDA0-AA440DAEB5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20756"/>
            <a:ext cx="8229600" cy="99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3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E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278894" y="5630462"/>
            <a:ext cx="4572000" cy="4656538"/>
            <a:chOff x="7281553" y="-2254464"/>
            <a:chExt cx="12723135" cy="1295753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565510" y="-32205"/>
              <a:ext cx="10764412" cy="10735277"/>
              <a:chOff x="7565510" y="-32205"/>
              <a:chExt cx="10764412" cy="1073527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565510" y="-32205"/>
                <a:ext cx="10764412" cy="1073527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281553" y="-2254464"/>
              <a:ext cx="12723135" cy="8842583"/>
              <a:chOff x="7281553" y="-2254464"/>
              <a:chExt cx="12723135" cy="884258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81553" y="-2254464"/>
                <a:ext cx="12723135" cy="8842583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-2005682" y="7256424"/>
            <a:ext cx="6171429" cy="3153214"/>
            <a:chOff x="-2005682" y="7256424"/>
            <a:chExt cx="6171429" cy="31532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05682" y="7256424"/>
              <a:ext cx="6171429" cy="31532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774952" y="-114300"/>
            <a:ext cx="4940699" cy="2374617"/>
            <a:chOff x="405333" y="747836"/>
            <a:chExt cx="6171429" cy="297358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333" y="747836"/>
              <a:ext cx="6171429" cy="297358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0FE6A48-4CF7-4542-8B16-B62F92FF47AA}"/>
              </a:ext>
            </a:extLst>
          </p:cNvPr>
          <p:cNvSpPr txBox="1"/>
          <p:nvPr/>
        </p:nvSpPr>
        <p:spPr>
          <a:xfrm>
            <a:off x="228600" y="419100"/>
            <a:ext cx="3744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MD개성체" panose="02020603020101020101" pitchFamily="18" charset="-127"/>
                <a:ea typeface="MD개성체" panose="02020603020101020101" pitchFamily="18" charset="-127"/>
              </a:rPr>
              <a:t>글 목록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869A93-29BF-4636-ADE6-DB3F40DFC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639" y="1812126"/>
            <a:ext cx="11383294" cy="70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4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E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97000" y="5599289"/>
            <a:ext cx="4572000" cy="4656538"/>
            <a:chOff x="7281553" y="-2254464"/>
            <a:chExt cx="12723135" cy="1295753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565510" y="-32205"/>
              <a:ext cx="10764412" cy="10735277"/>
              <a:chOff x="7565510" y="-32205"/>
              <a:chExt cx="10764412" cy="1073527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565510" y="-32205"/>
                <a:ext cx="10764412" cy="1073527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281553" y="-2254464"/>
              <a:ext cx="12723135" cy="8842583"/>
              <a:chOff x="7281553" y="-2254464"/>
              <a:chExt cx="12723135" cy="884258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81553" y="-2254464"/>
                <a:ext cx="12723135" cy="8842583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-2005682" y="7256424"/>
            <a:ext cx="6171429" cy="3153214"/>
            <a:chOff x="-2005682" y="7256424"/>
            <a:chExt cx="6171429" cy="31532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05682" y="7256424"/>
              <a:ext cx="6171429" cy="31532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774952" y="-114300"/>
            <a:ext cx="4940699" cy="2374617"/>
            <a:chOff x="405333" y="747836"/>
            <a:chExt cx="6171429" cy="297358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333" y="747836"/>
              <a:ext cx="6171429" cy="297358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0FE6A48-4CF7-4542-8B16-B62F92FF47AA}"/>
              </a:ext>
            </a:extLst>
          </p:cNvPr>
          <p:cNvSpPr txBox="1"/>
          <p:nvPr/>
        </p:nvSpPr>
        <p:spPr>
          <a:xfrm>
            <a:off x="228600" y="419100"/>
            <a:ext cx="434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>
                <a:latin typeface="MD개성체" panose="02020603020101020101" pitchFamily="18" charset="-127"/>
                <a:ea typeface="MD개성체" panose="02020603020101020101" pitchFamily="18" charset="-127"/>
              </a:rPr>
              <a:t>마이페이지</a:t>
            </a:r>
            <a:endParaRPr lang="ko-KR" altLang="en-US" sz="66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B29084E-0374-4BAE-9B14-DA13CF2C54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29" y="1544978"/>
            <a:ext cx="10445671" cy="76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5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E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25600" y="5644749"/>
            <a:ext cx="4572000" cy="4656538"/>
            <a:chOff x="7281553" y="-2254464"/>
            <a:chExt cx="12723135" cy="1295753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565510" y="-32205"/>
              <a:ext cx="10764412" cy="10735277"/>
              <a:chOff x="7565510" y="-32205"/>
              <a:chExt cx="10764412" cy="1073527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565510" y="-32205"/>
                <a:ext cx="10764412" cy="1073527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281553" y="-2254464"/>
              <a:ext cx="12723135" cy="8842583"/>
              <a:chOff x="7281553" y="-2254464"/>
              <a:chExt cx="12723135" cy="884258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81553" y="-2254464"/>
                <a:ext cx="12723135" cy="8842583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-2005682" y="7256424"/>
            <a:ext cx="6171429" cy="3153214"/>
            <a:chOff x="-2005682" y="7256424"/>
            <a:chExt cx="6171429" cy="31532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05682" y="7256424"/>
              <a:ext cx="6171429" cy="31532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774952" y="-114300"/>
            <a:ext cx="4940699" cy="2374617"/>
            <a:chOff x="405333" y="747836"/>
            <a:chExt cx="6171429" cy="297358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333" y="747836"/>
              <a:ext cx="6171429" cy="297358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0FE6A48-4CF7-4542-8B16-B62F92FF47AA}"/>
              </a:ext>
            </a:extLst>
          </p:cNvPr>
          <p:cNvSpPr txBox="1"/>
          <p:nvPr/>
        </p:nvSpPr>
        <p:spPr>
          <a:xfrm>
            <a:off x="228600" y="5715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MD개성체" panose="02020603020101020101" pitchFamily="18" charset="-127"/>
                <a:ea typeface="MD개성체" panose="02020603020101020101" pitchFamily="18" charset="-127"/>
              </a:rPr>
              <a:t>글 상세보기 및 댓글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233B7E-8406-40CC-A3F7-08441BC99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8150" y="1676609"/>
            <a:ext cx="10656962" cy="79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2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59</Words>
  <Application>Microsoft Office PowerPoint</Application>
  <PresentationFormat>사용자 지정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MD개성체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이상훈</cp:lastModifiedBy>
  <cp:revision>24</cp:revision>
  <dcterms:created xsi:type="dcterms:W3CDTF">2020-12-16T12:53:42Z</dcterms:created>
  <dcterms:modified xsi:type="dcterms:W3CDTF">2020-12-16T06:29:09Z</dcterms:modified>
</cp:coreProperties>
</file>