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86" r:id="rId4"/>
    <p:sldId id="295" r:id="rId5"/>
    <p:sldId id="291" r:id="rId6"/>
    <p:sldId id="292" r:id="rId7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000099"/>
    <a:srgbClr val="B2B2B2"/>
    <a:srgbClr val="FFFF99"/>
    <a:srgbClr val="663300"/>
    <a:srgbClr val="996600"/>
    <a:srgbClr val="CC66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2" autoAdjust="0"/>
    <p:restoredTop sz="90942" autoAdjust="0"/>
  </p:normalViewPr>
  <p:slideViewPr>
    <p:cSldViewPr>
      <p:cViewPr varScale="1">
        <p:scale>
          <a:sx n="65" d="100"/>
          <a:sy n="65" d="100"/>
        </p:scale>
        <p:origin x="-16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9E8CCB-C68D-4227-BD20-9DD1874C67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08597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4AC7D-07AE-46CF-92A0-9B8A65AB370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E5A5-FEFF-486A-87AF-3514A1A86B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 게임공학과 </a:t>
            </a:r>
            <a:r>
              <a:rPr lang="en-US" altLang="ko-KR" dirty="0" smtClean="0"/>
              <a:t>10</a:t>
            </a:r>
            <a:r>
              <a:rPr lang="ko-KR" altLang="en-US" smtClean="0"/>
              <a:t>학번 </a:t>
            </a:r>
            <a:r>
              <a:rPr lang="ko-KR" altLang="en-US" dirty="0" smtClean="0"/>
              <a:t>김승현입니다</a:t>
            </a:r>
            <a:r>
              <a:rPr lang="en-US" altLang="ko-KR" dirty="0" smtClean="0"/>
              <a:t>. 2D</a:t>
            </a:r>
            <a:r>
              <a:rPr lang="ko-KR" altLang="en-US" dirty="0" smtClean="0"/>
              <a:t>게임프로그래밍 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발표를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E5A5-FEFF-486A-87AF-3514A1A86B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게임컨셉은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차와 같이 상하좌우 조작으로 적군을 피하고 쏘아서 적을 처치하여 승리하는 비행기 슈팅게임입니다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E5A5-FEFF-486A-87AF-3514A1A86B5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E5A5-FEFF-486A-87AF-3514A1A86B5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9" name="Picture 47" descr="01_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49" descr="01_su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133" name="Picture 13" descr="01_index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pic>
          <p:nvPicPr>
            <p:cNvPr id="1026" name="Picture 2" descr="http://img14.deviantart.net/048a/i/2013/333/4/7/aircraft_08_png_stock_by_jumpfer_stock-d6w3lkt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9130" b="18137"/>
            <a:stretch/>
          </p:blipFill>
          <p:spPr bwMode="auto">
            <a:xfrm>
              <a:off x="2699792" y="2780928"/>
              <a:ext cx="6444208" cy="407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2915816" y="2276872"/>
            <a:ext cx="58326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48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P</a:t>
            </a:r>
            <a:r>
              <a:rPr lang="en-US" altLang="ko-KR" sz="36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eace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4800" b="1" cap="none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K</a:t>
            </a:r>
            <a:r>
              <a:rPr lang="en-US" altLang="ko-KR" sz="3600" b="1" cap="none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eeping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48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A</a:t>
            </a:r>
            <a:r>
              <a:rPr lang="en-US" altLang="ko-KR" sz="36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ircraft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-</a:t>
            </a:r>
            <a:endParaRPr lang="en-US" altLang="ko-KR" sz="3200" b="1" cap="none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4941168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게임공학과</a:t>
            </a:r>
            <a:endParaRPr lang="en-US" altLang="ko-KR" sz="2800" dirty="0" smtClean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  <a:latin typeface="HY강M" pitchFamily="18" charset="-127"/>
              <a:ea typeface="HY강M" pitchFamily="18" charset="-127"/>
            </a:endParaRPr>
          </a:p>
          <a:p>
            <a:pPr algn="l"/>
            <a:r>
              <a:rPr lang="en-US" altLang="ko-KR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2010182051</a:t>
            </a:r>
          </a:p>
          <a:p>
            <a:pPr algn="l"/>
            <a:r>
              <a:rPr lang="ko-KR" altLang="en-US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김승현</a:t>
            </a:r>
            <a:endParaRPr lang="ko-KR" altLang="en-US" sz="2800" dirty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1800" y="548680"/>
            <a:ext cx="59766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2D </a:t>
            </a:r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게임프로그래밍 </a:t>
            </a:r>
            <a:endParaRPr lang="en-US" altLang="ko-KR" sz="4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상세기획</a:t>
            </a:r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서</a:t>
            </a:r>
            <a:endParaRPr lang="en-US" altLang="ko-KR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게임 </a:t>
            </a:r>
            <a:r>
              <a:rPr lang="ko-KR" altLang="en-US" sz="4000" dirty="0" err="1" smtClean="0">
                <a:latin typeface="HY강M" pitchFamily="18" charset="-127"/>
                <a:ea typeface="HY강M" pitchFamily="18" charset="-127"/>
              </a:rPr>
              <a:t>컨셉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6125" y="2060848"/>
            <a:ext cx="655820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지구에 침입한 </a:t>
            </a:r>
            <a:endParaRPr lang="en-US" altLang="ko-KR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악당 전투기를 향해 </a:t>
            </a:r>
            <a:endParaRPr lang="en-US" altLang="ko-KR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발사하고</a:t>
            </a:r>
            <a:r>
              <a:rPr lang="en-US" altLang="ko-KR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!</a:t>
            </a:r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피하고</a:t>
            </a:r>
            <a:r>
              <a:rPr lang="en-US" altLang="ko-K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! </a:t>
            </a:r>
            <a:endParaRPr lang="en-US" altLang="ko-K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94116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상하좌우 조작으로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적군 비행기와 적군 보스가 쏘는 탄도를 피하면서 적을 처치하여 승리하는 비행기 슈팅게임</a:t>
            </a:r>
            <a:endParaRPr lang="ko-KR" altLang="en-US" sz="24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개발 범위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6818090"/>
              </p:ext>
            </p:extLst>
          </p:nvPr>
        </p:nvGraphicFramePr>
        <p:xfrm>
          <a:off x="755576" y="1556792"/>
          <a:ext cx="7632847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1125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범위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맵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종 스크롤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(2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가지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캐릭터 컨트롤러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상하좌우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게임 코어 기능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적과의 충돌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아이템 효과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모델링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유저 전투기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적 전투기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아이템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 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게임 난이도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Stage1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은 적의 일정한 탄도공격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stage2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는 아군을 따라다니는 탄도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AI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공격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사운드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배경음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충돌음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애니메이션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, Stage Ending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9443115"/>
              </p:ext>
            </p:extLst>
          </p:nvPr>
        </p:nvGraphicFramePr>
        <p:xfrm>
          <a:off x="539552" y="1556792"/>
          <a:ext cx="810438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872139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(09.22~09.29)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상세기획서 작성 및 리소스 수집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(09.29~10.06)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개체 이동 및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Sprite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Animation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(10.06~09.13)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배경  구현 및 개체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AI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적용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(10.13~10.20)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탄도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AI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구현  </a:t>
                      </a:r>
                      <a:endParaRPr lang="ko-KR" altLang="en-US" sz="2400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(10.27~11.03)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탄도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AI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테스트</a:t>
                      </a:r>
                      <a:endParaRPr lang="ko-KR" altLang="en-US" sz="2400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(11.03~11.10)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충돌 처리 구현 및 테스트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(11.10~11.17)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아이템 구현 및 테스트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(11.17~11.24)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사운드 적용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(11.24~12.01)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UI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(12.01~12.08)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최종 테스트 및 버그 확인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게임시작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-&gt;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작은 적군을 일정 시간 동안 처치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보스적군은 계속 탄도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아이템 사용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-&gt; 2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가지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아군 기체의 주변에 폭발하여 주변에 다가오던 적군 처치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생명력 추가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50%</a:t>
            </a:r>
          </a:p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작은 적군들을 모두 처치하면 보스 적군에게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데미지가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가기 시작 보스는 랜덤으로 움직이기 시작하며 계속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탄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토를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날림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Stage1, stage2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의 차이는 탄도를 날리는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AI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방식 차이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게임 중 작은 적군과 보스의 탄도에 맞으면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3/1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의 생명력이 줄어듬</a:t>
            </a:r>
            <a:endParaRPr lang="ko-KR" altLang="en-US" sz="24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게임진</a:t>
            </a:r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행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예상 </a:t>
            </a:r>
            <a:r>
              <a:rPr lang="en-US" altLang="ko-KR" sz="4000" dirty="0" smtClean="0">
                <a:latin typeface="HY강M" pitchFamily="18" charset="-127"/>
                <a:ea typeface="HY강M" pitchFamily="18" charset="-127"/>
              </a:rPr>
              <a:t>UI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987824" y="1556792"/>
            <a:ext cx="3528392" cy="4608512"/>
            <a:chOff x="2987824" y="1556792"/>
            <a:chExt cx="3528392" cy="460851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2987824" y="1556792"/>
              <a:ext cx="3528392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3923928" y="1556792"/>
              <a:ext cx="1584176" cy="86409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</a:rPr>
                <a:t>보스 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</a:rPr>
                <a:t>일부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987824" y="1556792"/>
              <a:ext cx="648072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5796136" y="1556792"/>
              <a:ext cx="72008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STAGE 1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8" name="위쪽 화살표 7"/>
            <p:cNvSpPr/>
            <p:nvPr/>
          </p:nvSpPr>
          <p:spPr bwMode="auto">
            <a:xfrm>
              <a:off x="4427984" y="5517232"/>
              <a:ext cx="792088" cy="576064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059832" y="5805264"/>
              <a:ext cx="648072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강M" pitchFamily="18" charset="-127"/>
                  <a:ea typeface="HY강M" pitchFamily="18" charset="-127"/>
                </a:rPr>
                <a:t>X3</a:t>
              </a:r>
              <a:r>
                <a:rPr lang="ko-KR" altLang="en-US" dirty="0" smtClean="0">
                  <a:latin typeface="HY강M" pitchFamily="18" charset="-127"/>
                  <a:ea typeface="HY강M" pitchFamily="18" charset="-127"/>
                </a:rPr>
                <a:t> 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10" name="아래쪽 화살표 9"/>
            <p:cNvSpPr/>
            <p:nvPr/>
          </p:nvSpPr>
          <p:spPr bwMode="auto">
            <a:xfrm>
              <a:off x="3419872" y="292494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1" name="아래쪽 화살표 10"/>
            <p:cNvSpPr/>
            <p:nvPr/>
          </p:nvSpPr>
          <p:spPr bwMode="auto">
            <a:xfrm>
              <a:off x="4644008" y="292494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2" name="아래쪽 화살표 11"/>
            <p:cNvSpPr/>
            <p:nvPr/>
          </p:nvSpPr>
          <p:spPr bwMode="auto">
            <a:xfrm>
              <a:off x="5724128" y="292494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3" name="아래쪽 화살표 12"/>
            <p:cNvSpPr/>
            <p:nvPr/>
          </p:nvSpPr>
          <p:spPr bwMode="auto">
            <a:xfrm>
              <a:off x="3923928" y="400506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6" name="아래쪽 화살표 15"/>
            <p:cNvSpPr/>
            <p:nvPr/>
          </p:nvSpPr>
          <p:spPr bwMode="auto">
            <a:xfrm>
              <a:off x="5220072" y="4077072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상태 다이어그램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302014" y="1768136"/>
            <a:ext cx="2160240" cy="13681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상단의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보스 적군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95536" y="1844824"/>
            <a:ext cx="8496944" cy="4392488"/>
            <a:chOff x="395536" y="1844824"/>
            <a:chExt cx="8496944" cy="4392488"/>
          </a:xfrm>
        </p:grpSpPr>
        <p:sp>
          <p:nvSpPr>
            <p:cNvPr id="14" name="타원 13"/>
            <p:cNvSpPr/>
            <p:nvPr/>
          </p:nvSpPr>
          <p:spPr bwMode="auto">
            <a:xfrm>
              <a:off x="611560" y="1844824"/>
              <a:ext cx="2160240" cy="13681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작은 적군들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HY울릉도M" pitchFamily="18" charset="-127"/>
                  <a:ea typeface="HY울릉도M" pitchFamily="18" charset="-127"/>
                </a:rPr>
                <a:t>계속 하강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3203848" y="4869160"/>
              <a:ext cx="2160240" cy="13681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아군 전투기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키보드로 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조작</a:t>
              </a:r>
            </a:p>
          </p:txBody>
        </p:sp>
        <p:cxnSp>
          <p:nvCxnSpPr>
            <p:cNvPr id="19" name="직선 화살표 연결선 18"/>
            <p:cNvCxnSpPr>
              <a:stCxn id="17" idx="2"/>
              <a:endCxn id="14" idx="3"/>
            </p:cNvCxnSpPr>
            <p:nvPr/>
          </p:nvCxnSpPr>
          <p:spPr bwMode="auto">
            <a:xfrm flipH="1" flipV="1">
              <a:off x="927920" y="3012615"/>
              <a:ext cx="2275928" cy="2540621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직선 화살표 연결선 20"/>
            <p:cNvCxnSpPr>
              <a:stCxn id="14" idx="6"/>
              <a:endCxn id="17" idx="1"/>
            </p:cNvCxnSpPr>
            <p:nvPr/>
          </p:nvCxnSpPr>
          <p:spPr bwMode="auto">
            <a:xfrm>
              <a:off x="2771800" y="2528900"/>
              <a:ext cx="748408" cy="2540621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  <a:alpha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직선 화살표 연결선 22"/>
            <p:cNvCxnSpPr>
              <a:stCxn id="17" idx="6"/>
              <a:endCxn id="15" idx="5"/>
            </p:cNvCxnSpPr>
            <p:nvPr/>
          </p:nvCxnSpPr>
          <p:spPr bwMode="auto">
            <a:xfrm flipV="1">
              <a:off x="5364088" y="2935927"/>
              <a:ext cx="2781806" cy="261730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V="1">
              <a:off x="5017696" y="2479248"/>
              <a:ext cx="1254286" cy="261730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  <a:alpha val="35000"/>
                </a:schemeClr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6228184" y="4581128"/>
              <a:ext cx="2664296" cy="5760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작은 적군들이 모두 죽으면 공격이 가해지기 시작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355976" y="3789040"/>
              <a:ext cx="1872208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계속 탄도를 발사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843808" y="2636912"/>
              <a:ext cx="2018566" cy="6198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하강하다가  </a:t>
              </a:r>
              <a:r>
                <a:rPr lang="ko-KR" altLang="en-US" sz="1600" dirty="0" smtClean="0">
                  <a:latin typeface="HY울릉도M" pitchFamily="18" charset="-127"/>
                  <a:ea typeface="HY울릉도M" pitchFamily="18" charset="-127"/>
                </a:rPr>
                <a:t>접촉 시 아군에게 피해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95536" y="4365104"/>
              <a:ext cx="2018566" cy="6198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슈팅으로 공격하여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HY울릉도M" pitchFamily="18" charset="-127"/>
                  <a:ea typeface="HY울릉도M" pitchFamily="18" charset="-127"/>
                </a:rPr>
                <a:t>처치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D프로젝트 1차">
  <a:themeElements>
    <a:clrScheme name="소셜커머스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소셜커머스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소셜커머스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2D프로젝트 1차</Template>
  <TotalTime>764</TotalTime>
  <Words>320</Words>
  <Application>Microsoft Office PowerPoint</Application>
  <PresentationFormat>화면 슬라이드 쇼(4:3)</PresentationFormat>
  <Paragraphs>85</Paragraphs>
  <Slides>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2D프로젝트 1차</vt:lpstr>
      <vt:lpstr>슬라이드 1</vt:lpstr>
      <vt:lpstr>슬라이드 2</vt:lpstr>
      <vt:lpstr>슬라이드 3</vt:lpstr>
      <vt:lpstr>게임진행</vt:lpstr>
      <vt:lpstr>예상 UI</vt:lpstr>
      <vt:lpstr>상태 다이어그램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dc:description>무단 복제 배포시 법적 불이익을 받을 수 있습니다.</dc:description>
  <cp:lastModifiedBy>user</cp:lastModifiedBy>
  <cp:revision>73</cp:revision>
  <dcterms:created xsi:type="dcterms:W3CDTF">2015-09-15T01:25:32Z</dcterms:created>
  <dcterms:modified xsi:type="dcterms:W3CDTF">2015-10-27T01:27:33Z</dcterms:modified>
  <cp:category>본 문서의 저작권은 비즈폼에 있습니다.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게시자">
    <vt:lpwstr>비즈폼</vt:lpwstr>
  </property>
</Properties>
</file>