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2" r:id="rId3"/>
    <p:sldId id="259" r:id="rId4"/>
    <p:sldId id="286" r:id="rId5"/>
    <p:sldId id="294" r:id="rId6"/>
    <p:sldId id="291" r:id="rId7"/>
    <p:sldId id="292" r:id="rId8"/>
    <p:sldId id="293" r:id="rId9"/>
    <p:sldId id="290" r:id="rId10"/>
    <p:sldId id="288" r:id="rId11"/>
    <p:sldId id="261" r:id="rId12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0099"/>
    <a:srgbClr val="B2B2B2"/>
    <a:srgbClr val="FFFF99"/>
    <a:srgbClr val="663300"/>
    <a:srgbClr val="996600"/>
    <a:srgbClr val="CC66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0942" autoAdjust="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9E8CCB-C68D-4227-BD20-9DD1874C67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0859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AC7D-07AE-46CF-92A0-9B8A65AB370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E5A5-FEFF-486A-87AF-3514A1A86B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E5A5-FEFF-486A-87AF-3514A1A86B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Picture 47" descr="01_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49" descr="01_su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33" name="Picture 13" descr="01_inde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pic>
          <p:nvPicPr>
            <p:cNvPr id="1026" name="Picture 2" descr="http://img14.deviantart.net/048a/i/2013/333/4/7/aircraft_08_png_stock_by_jumpfer_stock-d6w3lkt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9130" b="18137"/>
            <a:stretch/>
          </p:blipFill>
          <p:spPr bwMode="auto">
            <a:xfrm>
              <a:off x="2699792" y="2780928"/>
              <a:ext cx="6444208" cy="407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2915816" y="2276872"/>
            <a:ext cx="58326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P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eace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K</a:t>
            </a:r>
            <a:r>
              <a:rPr lang="en-US" altLang="ko-KR" sz="36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eeping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A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ircraft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-</a:t>
            </a:r>
            <a:endParaRPr lang="en-US" altLang="ko-KR" sz="3200" b="1" cap="none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494116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게임공학과</a:t>
            </a:r>
            <a:endParaRPr lang="en-US" altLang="ko-KR" sz="2800" dirty="0" smtClean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  <a:p>
            <a:pPr algn="l"/>
            <a:r>
              <a:rPr lang="en-US" altLang="ko-KR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2010182051</a:t>
            </a:r>
          </a:p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김승현</a:t>
            </a:r>
            <a:endParaRPr lang="ko-KR" altLang="en-US" sz="2800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548680"/>
            <a:ext cx="59766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2D 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게임프로그래밍 </a:t>
            </a:r>
            <a:endParaRPr lang="en-US" altLang="ko-KR" sz="4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프로젝트 </a:t>
            </a:r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차 </a:t>
            </a:r>
            <a:endParaRPr lang="en-US" altLang="ko-KR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자체 평가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04864"/>
          <a:ext cx="770485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 점수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계획 대비 일정은 잘 지켰는가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게임 </a:t>
                      </a:r>
                      <a:r>
                        <a:rPr lang="ko-KR" altLang="en-US" sz="1800" dirty="0" err="1" smtClean="0">
                          <a:latin typeface="HY강B" pitchFamily="18" charset="-127"/>
                          <a:ea typeface="HY강B" pitchFamily="18" charset="-127"/>
                        </a:rPr>
                        <a:t>프로토타입은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 실행이 잘 되는가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동영상의 화면과 소리 상태는 양호한가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thankyo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708275"/>
            <a:ext cx="4340225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AutoShape 139"/>
          <p:cNvSpPr>
            <a:spLocks noChangeArrowheads="1"/>
          </p:cNvSpPr>
          <p:nvPr/>
        </p:nvSpPr>
        <p:spPr bwMode="auto">
          <a:xfrm>
            <a:off x="1817688" y="4840288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1" name="AutoShape 140"/>
          <p:cNvSpPr>
            <a:spLocks noChangeArrowheads="1"/>
          </p:cNvSpPr>
          <p:nvPr/>
        </p:nvSpPr>
        <p:spPr bwMode="auto">
          <a:xfrm>
            <a:off x="2043113" y="4870450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422400" y="4797425"/>
            <a:ext cx="722313" cy="74453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 rot="-2171356">
            <a:off x="1468438" y="4864100"/>
            <a:ext cx="439737" cy="315913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1543050" y="4838700"/>
            <a:ext cx="4524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8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4</a:t>
            </a:r>
          </a:p>
        </p:txBody>
      </p:sp>
      <p:sp>
        <p:nvSpPr>
          <p:cNvPr id="2" name="AutoShape 139"/>
          <p:cNvSpPr>
            <a:spLocks noChangeArrowheads="1"/>
          </p:cNvSpPr>
          <p:nvPr/>
        </p:nvSpPr>
        <p:spPr bwMode="auto">
          <a:xfrm>
            <a:off x="1817688" y="3832225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7" name="AutoShape 140"/>
          <p:cNvSpPr>
            <a:spLocks noChangeArrowheads="1"/>
          </p:cNvSpPr>
          <p:nvPr/>
        </p:nvSpPr>
        <p:spPr bwMode="auto">
          <a:xfrm>
            <a:off x="2043113" y="3862388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422400" y="3789363"/>
            <a:ext cx="722313" cy="744537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 rot="-2171356">
            <a:off x="1468438" y="3856038"/>
            <a:ext cx="439737" cy="315912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543050" y="3830638"/>
            <a:ext cx="45243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6" name="AutoShape 139"/>
          <p:cNvSpPr>
            <a:spLocks noChangeArrowheads="1"/>
          </p:cNvSpPr>
          <p:nvPr/>
        </p:nvSpPr>
        <p:spPr bwMode="auto">
          <a:xfrm>
            <a:off x="1817688" y="2824163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3" name="AutoShape 140"/>
          <p:cNvSpPr>
            <a:spLocks noChangeArrowheads="1"/>
          </p:cNvSpPr>
          <p:nvPr/>
        </p:nvSpPr>
        <p:spPr bwMode="auto">
          <a:xfrm>
            <a:off x="2043113" y="2854325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422400" y="2781300"/>
            <a:ext cx="722313" cy="74453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6" name="Oval 8"/>
          <p:cNvSpPr>
            <a:spLocks noChangeArrowheads="1"/>
          </p:cNvSpPr>
          <p:nvPr/>
        </p:nvSpPr>
        <p:spPr bwMode="auto">
          <a:xfrm rot="-2171356">
            <a:off x="1468438" y="2847975"/>
            <a:ext cx="439737" cy="315913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1543050" y="2822575"/>
            <a:ext cx="4524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0" name="AutoShape 139"/>
          <p:cNvSpPr>
            <a:spLocks noChangeArrowheads="1"/>
          </p:cNvSpPr>
          <p:nvPr/>
        </p:nvSpPr>
        <p:spPr bwMode="auto">
          <a:xfrm>
            <a:off x="1817688" y="1816100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549" name="AutoShape 140"/>
          <p:cNvSpPr>
            <a:spLocks noChangeArrowheads="1"/>
          </p:cNvSpPr>
          <p:nvPr/>
        </p:nvSpPr>
        <p:spPr bwMode="auto">
          <a:xfrm>
            <a:off x="2043113" y="1846263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422400" y="1773238"/>
            <a:ext cx="722313" cy="744537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52" name="Oval 8"/>
          <p:cNvSpPr>
            <a:spLocks noChangeArrowheads="1"/>
          </p:cNvSpPr>
          <p:nvPr/>
        </p:nvSpPr>
        <p:spPr bwMode="auto">
          <a:xfrm rot="-2171356">
            <a:off x="1468438" y="1839913"/>
            <a:ext cx="439737" cy="315912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543050" y="1814513"/>
            <a:ext cx="45243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347864" y="1945408"/>
            <a:ext cx="302433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게 임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컨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셉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01544" y="2954088"/>
            <a:ext cx="367240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개 발 범 위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7864" y="3933624"/>
            <a:ext cx="302433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게임 진행 상황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267744" y="4941736"/>
            <a:ext cx="525658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 smtClean="0">
                <a:latin typeface="HY강M" pitchFamily="18" charset="-127"/>
                <a:ea typeface="HY강M" pitchFamily="18" charset="-127"/>
              </a:rPr>
              <a:t>GitHub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Commits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 </a:t>
            </a:r>
            <a:r>
              <a:rPr lang="ko-KR" altLang="en-US" sz="4000" dirty="0" err="1" smtClean="0">
                <a:latin typeface="HY강M" pitchFamily="18" charset="-127"/>
                <a:ea typeface="HY강M" pitchFamily="18" charset="-127"/>
              </a:rPr>
              <a:t>컨셉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6125" y="2060848"/>
            <a:ext cx="65582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지구에 침입한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악당 전투기를 향해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발사하고</a:t>
            </a:r>
            <a:r>
              <a:rPr lang="en-US" altLang="ko-KR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</a:t>
            </a:r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피하고</a:t>
            </a:r>
            <a:r>
              <a:rPr lang="en-US" altLang="ko-K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 </a:t>
            </a:r>
            <a:endParaRPr lang="en-US" altLang="ko-K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상하좌우 조작으로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적군 비행기와 적군 보스가 쏘는 탄도를 피하면서 적을 처치하여 승리하는 비행기 슈팅게임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개발 범위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6818090"/>
              </p:ext>
            </p:extLst>
          </p:nvPr>
        </p:nvGraphicFramePr>
        <p:xfrm>
          <a:off x="755576" y="1556792"/>
          <a:ext cx="7632847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범위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맵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종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스크롤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(2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가지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캐릭터 컨트롤러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상하좌우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게임 코어 기능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적과의 충돌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아이템 효과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모델링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유저 전투기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 전투기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아이템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게임 난이도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Stage1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은 적의 일정한 탄도공격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stage2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는 아군을 따라다니는 탄도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AI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공격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사운드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배경음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충돌음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강M" pitchFamily="18" charset="-127"/>
                          <a:ea typeface="HY강M" pitchFamily="18" charset="-127"/>
                        </a:rPr>
                        <a:t>애니메이션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Stage Ending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개발 일정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9443115"/>
              </p:ext>
            </p:extLst>
          </p:nvPr>
        </p:nvGraphicFramePr>
        <p:xfrm>
          <a:off x="539552" y="1556792"/>
          <a:ext cx="81043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456384"/>
                <a:gridCol w="37119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결과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상세기획서 작성 및 리소스 수집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90%,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상세기획서 작성완료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리소스를 더 구해볼 의사 있음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개체 이동 및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Animation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100%,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개체 이동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완료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배경  구현 및 개체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AI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적용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100%,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배경 및 개체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AI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적용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완료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탄도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AI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구현 및 테스트</a:t>
                      </a:r>
                      <a:endParaRPr lang="ko-KR" altLang="en-US" sz="18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latin typeface="HY강M" pitchFamily="18" charset="-127"/>
                          <a:ea typeface="HY강M" pitchFamily="18" charset="-127"/>
                        </a:rPr>
                        <a:t>30%, </a:t>
                      </a:r>
                      <a:r>
                        <a:rPr lang="ko-KR" altLang="en-US" sz="1800" dirty="0" smtClean="0">
                          <a:latin typeface="HY강M" pitchFamily="18" charset="-127"/>
                          <a:ea typeface="HY강M" pitchFamily="18" charset="-127"/>
                        </a:rPr>
                        <a:t>연속적인 탄도 </a:t>
                      </a:r>
                      <a:r>
                        <a:rPr lang="en-US" altLang="ko-KR" sz="1800" dirty="0" smtClean="0">
                          <a:latin typeface="HY강M" pitchFamily="18" charset="-127"/>
                          <a:ea typeface="HY강M" pitchFamily="18" charset="-127"/>
                        </a:rPr>
                        <a:t>AI</a:t>
                      </a:r>
                      <a:r>
                        <a:rPr lang="ko-KR" altLang="en-US" sz="1800" baseline="0" dirty="0" smtClean="0">
                          <a:latin typeface="HY강M" pitchFamily="18" charset="-127"/>
                          <a:ea typeface="HY강M" pitchFamily="18" charset="-127"/>
                        </a:rPr>
                        <a:t> 구현 미완료</a:t>
                      </a:r>
                      <a:endParaRPr lang="ko-KR" altLang="en-US" sz="18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 처리 구현 및 테스트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30%,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충돌처리 기초 완료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아이템 구현 및 테스트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사운드 적용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UI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M" pitchFamily="18" charset="-127"/>
                          <a:ea typeface="HY강M" pitchFamily="18" charset="-127"/>
                        </a:rPr>
                        <a:t>최종 테스트 및 버그 확인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예상 </a:t>
            </a:r>
            <a:r>
              <a:rPr lang="en-US" altLang="ko-KR" sz="4000" dirty="0" smtClean="0">
                <a:latin typeface="HY강M" pitchFamily="18" charset="-127"/>
                <a:ea typeface="HY강M" pitchFamily="18" charset="-127"/>
              </a:rPr>
              <a:t>UI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987824" y="1556792"/>
            <a:ext cx="3528392" cy="4608512"/>
            <a:chOff x="2987824" y="1556792"/>
            <a:chExt cx="3528392" cy="460851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987824" y="1556792"/>
              <a:ext cx="3528392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3923928" y="1556792"/>
              <a:ext cx="1584176" cy="86409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</a:rPr>
                <a:t>보스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</a:rPr>
                <a:t>일부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987824" y="1556792"/>
              <a:ext cx="648072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5796136" y="1556792"/>
              <a:ext cx="72008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STAGE 1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" name="위쪽 화살표 7"/>
            <p:cNvSpPr/>
            <p:nvPr/>
          </p:nvSpPr>
          <p:spPr bwMode="auto">
            <a:xfrm>
              <a:off x="4427984" y="5517232"/>
              <a:ext cx="792088" cy="57606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059832" y="5805264"/>
              <a:ext cx="648072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강M" pitchFamily="18" charset="-127"/>
                  <a:ea typeface="HY강M" pitchFamily="18" charset="-127"/>
                </a:rPr>
                <a:t>X3</a:t>
              </a: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 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10" name="아래쪽 화살표 9"/>
            <p:cNvSpPr/>
            <p:nvPr/>
          </p:nvSpPr>
          <p:spPr bwMode="auto">
            <a:xfrm>
              <a:off x="3419872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1" name="아래쪽 화살표 10"/>
            <p:cNvSpPr/>
            <p:nvPr/>
          </p:nvSpPr>
          <p:spPr bwMode="auto">
            <a:xfrm>
              <a:off x="4644008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2" name="아래쪽 화살표 11"/>
            <p:cNvSpPr/>
            <p:nvPr/>
          </p:nvSpPr>
          <p:spPr bwMode="auto">
            <a:xfrm>
              <a:off x="5724128" y="292494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3" name="아래쪽 화살표 12"/>
            <p:cNvSpPr/>
            <p:nvPr/>
          </p:nvSpPr>
          <p:spPr bwMode="auto">
            <a:xfrm>
              <a:off x="3923928" y="4005064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6" name="아래쪽 화살표 15"/>
            <p:cNvSpPr/>
            <p:nvPr/>
          </p:nvSpPr>
          <p:spPr bwMode="auto">
            <a:xfrm>
              <a:off x="5220072" y="4077072"/>
              <a:ext cx="216024" cy="216024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인공지능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302014" y="1768136"/>
            <a:ext cx="2160240" cy="13681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상단의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rPr>
              <a:t>보스 적군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95536" y="1844824"/>
            <a:ext cx="8496944" cy="4392488"/>
            <a:chOff x="395536" y="1844824"/>
            <a:chExt cx="8496944" cy="4392488"/>
          </a:xfrm>
        </p:grpSpPr>
        <p:sp>
          <p:nvSpPr>
            <p:cNvPr id="14" name="타원 13"/>
            <p:cNvSpPr/>
            <p:nvPr/>
          </p:nvSpPr>
          <p:spPr bwMode="auto">
            <a:xfrm>
              <a:off x="611560" y="1844824"/>
              <a:ext cx="2160240" cy="13681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작은 적군들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계속 하강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3203848" y="4869160"/>
              <a:ext cx="2160240" cy="13681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아군 전투기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키보드로 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조작</a:t>
              </a:r>
            </a:p>
          </p:txBody>
        </p:sp>
        <p:cxnSp>
          <p:nvCxnSpPr>
            <p:cNvPr id="19" name="직선 화살표 연결선 18"/>
            <p:cNvCxnSpPr>
              <a:stCxn id="17" idx="2"/>
              <a:endCxn id="14" idx="3"/>
            </p:cNvCxnSpPr>
            <p:nvPr/>
          </p:nvCxnSpPr>
          <p:spPr bwMode="auto">
            <a:xfrm flipH="1" flipV="1">
              <a:off x="927920" y="3012615"/>
              <a:ext cx="2275928" cy="254062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직선 화살표 연결선 20"/>
            <p:cNvCxnSpPr>
              <a:stCxn id="14" idx="6"/>
              <a:endCxn id="17" idx="1"/>
            </p:cNvCxnSpPr>
            <p:nvPr/>
          </p:nvCxnSpPr>
          <p:spPr bwMode="auto">
            <a:xfrm>
              <a:off x="2771800" y="2528900"/>
              <a:ext cx="748408" cy="2540621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  <a:alpha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직선 화살표 연결선 22"/>
            <p:cNvCxnSpPr>
              <a:stCxn id="17" idx="6"/>
              <a:endCxn id="15" idx="5"/>
            </p:cNvCxnSpPr>
            <p:nvPr/>
          </p:nvCxnSpPr>
          <p:spPr bwMode="auto">
            <a:xfrm flipV="1">
              <a:off x="5364088" y="2935927"/>
              <a:ext cx="2781806" cy="261730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V="1">
              <a:off x="5017696" y="2479248"/>
              <a:ext cx="1254286" cy="2617309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  <a:alpha val="35000"/>
                </a:schemeClr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6228184" y="4581128"/>
              <a:ext cx="2664296" cy="5760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작은 적군들이 모두 죽으면 공격이 가해지기 시작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355976" y="3789040"/>
              <a:ext cx="1872208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계속 탄도를 발사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843808" y="2636912"/>
              <a:ext cx="2018566" cy="6198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하강하다가  </a:t>
              </a: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접촉 시 아군에게 피해</a:t>
              </a:r>
              <a:endPara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95536" y="4365104"/>
              <a:ext cx="2018566" cy="6198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울릉도M" pitchFamily="18" charset="-127"/>
                  <a:ea typeface="HY울릉도M" pitchFamily="18" charset="-127"/>
                </a:rPr>
                <a:t>슈팅으로 공격하여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HY울릉도M" pitchFamily="18" charset="-127"/>
                  <a:ea typeface="HY울릉도M" pitchFamily="18" charset="-127"/>
                </a:rPr>
                <a:t>처치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M" pitchFamily="18" charset="-127"/>
                <a:ea typeface="HY울릉도M" pitchFamily="18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 </a:t>
            </a:r>
            <a:r>
              <a:rPr lang="en-US" altLang="ko-KR" sz="4000" dirty="0" smtClean="0">
                <a:latin typeface="HY강M" pitchFamily="18" charset="-127"/>
                <a:ea typeface="HY강M" pitchFamily="18" charset="-127"/>
              </a:rPr>
              <a:t>Demo </a:t>
            </a:r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영상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latin typeface="HY강M" pitchFamily="18" charset="-127"/>
                <a:ea typeface="HY강M" pitchFamily="18" charset="-127"/>
              </a:rPr>
              <a:t>GitHub</a:t>
            </a:r>
            <a:r>
              <a:rPr lang="en-US" altLang="ko-KR" sz="4000" dirty="0" smtClean="0">
                <a:latin typeface="HY강M" pitchFamily="18" charset="-127"/>
                <a:ea typeface="HY강M" pitchFamily="18" charset="-127"/>
              </a:rPr>
              <a:t> Commits </a:t>
            </a:r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통계 그래프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D프로젝트 1차">
  <a:themeElements>
    <a:clrScheme name="소셜커머스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소셜커머스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소셜커머스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2D프로젝트 1차</Template>
  <TotalTime>703</TotalTime>
  <Words>284</Words>
  <Application>Microsoft Office PowerPoint</Application>
  <PresentationFormat>화면 슬라이드 쇼(4:3)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2D프로젝트 1차</vt:lpstr>
      <vt:lpstr>슬라이드 1</vt:lpstr>
      <vt:lpstr>슬라이드 2</vt:lpstr>
      <vt:lpstr>슬라이드 3</vt:lpstr>
      <vt:lpstr>슬라이드 4</vt:lpstr>
      <vt:lpstr>슬라이드 5</vt:lpstr>
      <vt:lpstr>예상 UI</vt:lpstr>
      <vt:lpstr>인공지능</vt:lpstr>
      <vt:lpstr>게임 Demo 영상</vt:lpstr>
      <vt:lpstr>슬라이드 9</vt:lpstr>
      <vt:lpstr>슬라이드 10</vt:lpstr>
      <vt:lpstr>슬라이드 11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dc:description>무단 복제 배포시 법적 불이익을 받을 수 있습니다.</dc:description>
  <cp:lastModifiedBy>user</cp:lastModifiedBy>
  <cp:revision>65</cp:revision>
  <dcterms:created xsi:type="dcterms:W3CDTF">2015-09-15T01:25:32Z</dcterms:created>
  <dcterms:modified xsi:type="dcterms:W3CDTF">2015-10-26T11:47:14Z</dcterms:modified>
  <cp:category>본 문서의 저작권은 비즈폼에 있습니다.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게시자">
    <vt:lpwstr>비즈폼</vt:lpwstr>
  </property>
</Properties>
</file>