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2" r:id="rId3"/>
    <p:sldId id="259" r:id="rId4"/>
    <p:sldId id="284" r:id="rId5"/>
    <p:sldId id="286" r:id="rId6"/>
    <p:sldId id="287" r:id="rId7"/>
    <p:sldId id="288" r:id="rId8"/>
    <p:sldId id="289" r:id="rId9"/>
    <p:sldId id="261" r:id="rId1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99"/>
    <a:srgbClr val="000099"/>
    <a:srgbClr val="B2B2B2"/>
    <a:srgbClr val="FFFF99"/>
    <a:srgbClr val="663300"/>
    <a:srgbClr val="996600"/>
    <a:srgbClr val="CC6600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2" autoAdjust="0"/>
    <p:restoredTop sz="90942" autoAdjust="0"/>
  </p:normalViewPr>
  <p:slideViewPr>
    <p:cSldViewPr>
      <p:cViewPr varScale="1">
        <p:scale>
          <a:sx n="65" d="100"/>
          <a:sy n="65" d="100"/>
        </p:scale>
        <p:origin x="-7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9E8CCB-C68D-4227-BD20-9DD1874C67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08597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4AC7D-07AE-46CF-92A0-9B8A65AB370A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AE5A5-FEFF-486A-87AF-3514A1A86B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AE5A5-FEFF-486A-87AF-3514A1A86B5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9" name="Picture 47" descr="01_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49" descr="01_su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133" name="Picture 13" descr="01_index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pic>
          <p:nvPicPr>
            <p:cNvPr id="1026" name="Picture 2" descr="http://img14.deviantart.net/048a/i/2013/333/4/7/aircraft_08_png_stock_by_jumpfer_stock-d6w3lkt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19130" b="18137"/>
            <a:stretch/>
          </p:blipFill>
          <p:spPr bwMode="auto">
            <a:xfrm>
              <a:off x="2699792" y="2780928"/>
              <a:ext cx="6444208" cy="40770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2915816" y="2276872"/>
            <a:ext cx="58326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48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P</a:t>
            </a:r>
            <a:r>
              <a:rPr lang="en-US" altLang="ko-KR" sz="36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eace</a:t>
            </a:r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4800" b="1" cap="none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K</a:t>
            </a:r>
            <a:r>
              <a:rPr lang="en-US" altLang="ko-KR" sz="3600" b="1" cap="none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eeping</a:t>
            </a:r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sz="48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A</a:t>
            </a:r>
            <a:r>
              <a:rPr lang="en-US" altLang="ko-KR" sz="36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ircraft</a:t>
            </a:r>
            <a:r>
              <a:rPr lang="en-US" altLang="ko-KR" sz="32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-</a:t>
            </a:r>
            <a:endParaRPr lang="en-US" altLang="ko-KR" sz="3200" b="1" cap="none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4941168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 smtClean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latin typeface="HY강M" pitchFamily="18" charset="-127"/>
                <a:ea typeface="HY강M" pitchFamily="18" charset="-127"/>
              </a:rPr>
              <a:t>게임공학과</a:t>
            </a:r>
            <a:endParaRPr lang="en-US" altLang="ko-KR" sz="2800" dirty="0" smtClean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  <a:latin typeface="HY강M" pitchFamily="18" charset="-127"/>
              <a:ea typeface="HY강M" pitchFamily="18" charset="-127"/>
            </a:endParaRPr>
          </a:p>
          <a:p>
            <a:pPr algn="l"/>
            <a:r>
              <a:rPr lang="en-US" altLang="ko-KR" sz="2800" dirty="0" smtClean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latin typeface="HY강M" pitchFamily="18" charset="-127"/>
                <a:ea typeface="HY강M" pitchFamily="18" charset="-127"/>
              </a:rPr>
              <a:t>2010182051</a:t>
            </a:r>
          </a:p>
          <a:p>
            <a:pPr algn="l"/>
            <a:r>
              <a:rPr lang="ko-KR" altLang="en-US" sz="2800" dirty="0" smtClean="0"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latin typeface="HY강M" pitchFamily="18" charset="-127"/>
                <a:ea typeface="HY강M" pitchFamily="18" charset="-127"/>
              </a:rPr>
              <a:t>김승현</a:t>
            </a:r>
            <a:endParaRPr lang="ko-KR" altLang="en-US" sz="2800" dirty="0">
              <a:solidFill>
                <a:schemeClr val="bg1"/>
              </a:solidFill>
              <a:effectLst>
                <a:glow rad="101600">
                  <a:schemeClr val="tx2">
                    <a:alpha val="60000"/>
                  </a:schemeClr>
                </a:glow>
              </a:effectLst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1800" y="548680"/>
            <a:ext cx="59766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2D </a:t>
            </a:r>
            <a:r>
              <a:rPr lang="ko-KR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게임프로그래밍 </a:t>
            </a:r>
            <a:endParaRPr lang="en-US" altLang="ko-KR" sz="48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프로젝트 </a:t>
            </a:r>
            <a: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차 </a:t>
            </a:r>
            <a:endParaRPr lang="en-US" altLang="ko-KR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9" name="AutoShape 139"/>
          <p:cNvSpPr>
            <a:spLocks noChangeArrowheads="1"/>
          </p:cNvSpPr>
          <p:nvPr/>
        </p:nvSpPr>
        <p:spPr bwMode="auto">
          <a:xfrm>
            <a:off x="1817688" y="4840288"/>
            <a:ext cx="6043612" cy="6762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31" name="AutoShape 140"/>
          <p:cNvSpPr>
            <a:spLocks noChangeArrowheads="1"/>
          </p:cNvSpPr>
          <p:nvPr/>
        </p:nvSpPr>
        <p:spPr bwMode="auto">
          <a:xfrm>
            <a:off x="2043113" y="4870450"/>
            <a:ext cx="5526087" cy="1841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49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1422400" y="4797425"/>
            <a:ext cx="722313" cy="744538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68392" dir="4091915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34" name="Oval 8"/>
          <p:cNvSpPr>
            <a:spLocks noChangeArrowheads="1"/>
          </p:cNvSpPr>
          <p:nvPr/>
        </p:nvSpPr>
        <p:spPr bwMode="auto">
          <a:xfrm rot="-2171356">
            <a:off x="1468438" y="4864100"/>
            <a:ext cx="439737" cy="315913"/>
          </a:xfrm>
          <a:prstGeom prst="ellipse">
            <a:avLst/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1543050" y="4838700"/>
            <a:ext cx="4524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800" b="1">
                <a:solidFill>
                  <a:schemeClr val="bg1"/>
                </a:solidFill>
                <a:latin typeface="Arial" charset="0"/>
                <a:ea typeface="굴림" pitchFamily="50" charset="-127"/>
              </a:rPr>
              <a:t>4</a:t>
            </a:r>
          </a:p>
        </p:txBody>
      </p:sp>
      <p:sp>
        <p:nvSpPr>
          <p:cNvPr id="2" name="AutoShape 139"/>
          <p:cNvSpPr>
            <a:spLocks noChangeArrowheads="1"/>
          </p:cNvSpPr>
          <p:nvPr/>
        </p:nvSpPr>
        <p:spPr bwMode="auto">
          <a:xfrm>
            <a:off x="1817688" y="3832225"/>
            <a:ext cx="6043612" cy="6762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37" name="AutoShape 140"/>
          <p:cNvSpPr>
            <a:spLocks noChangeArrowheads="1"/>
          </p:cNvSpPr>
          <p:nvPr/>
        </p:nvSpPr>
        <p:spPr bwMode="auto">
          <a:xfrm>
            <a:off x="2043113" y="3862388"/>
            <a:ext cx="5526087" cy="1841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49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422400" y="3789363"/>
            <a:ext cx="722313" cy="744537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68392" dir="4091915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40" name="Oval 8"/>
          <p:cNvSpPr>
            <a:spLocks noChangeArrowheads="1"/>
          </p:cNvSpPr>
          <p:nvPr/>
        </p:nvSpPr>
        <p:spPr bwMode="auto">
          <a:xfrm rot="-2171356">
            <a:off x="1468438" y="3856038"/>
            <a:ext cx="439737" cy="315912"/>
          </a:xfrm>
          <a:prstGeom prst="ellipse">
            <a:avLst/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543050" y="3830638"/>
            <a:ext cx="452438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sz="3800" b="1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6" name="AutoShape 139"/>
          <p:cNvSpPr>
            <a:spLocks noChangeArrowheads="1"/>
          </p:cNvSpPr>
          <p:nvPr/>
        </p:nvSpPr>
        <p:spPr bwMode="auto">
          <a:xfrm>
            <a:off x="1817688" y="2824163"/>
            <a:ext cx="6043612" cy="6762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43" name="AutoShape 140"/>
          <p:cNvSpPr>
            <a:spLocks noChangeArrowheads="1"/>
          </p:cNvSpPr>
          <p:nvPr/>
        </p:nvSpPr>
        <p:spPr bwMode="auto">
          <a:xfrm>
            <a:off x="2043113" y="2854325"/>
            <a:ext cx="5526087" cy="1841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49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422400" y="2781300"/>
            <a:ext cx="722313" cy="744538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68392" dir="4091915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46" name="Oval 8"/>
          <p:cNvSpPr>
            <a:spLocks noChangeArrowheads="1"/>
          </p:cNvSpPr>
          <p:nvPr/>
        </p:nvSpPr>
        <p:spPr bwMode="auto">
          <a:xfrm rot="-2171356">
            <a:off x="1468438" y="2847975"/>
            <a:ext cx="439737" cy="315913"/>
          </a:xfrm>
          <a:prstGeom prst="ellipse">
            <a:avLst/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1543050" y="2822575"/>
            <a:ext cx="4524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sz="3800" b="1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0" name="AutoShape 139"/>
          <p:cNvSpPr>
            <a:spLocks noChangeArrowheads="1"/>
          </p:cNvSpPr>
          <p:nvPr/>
        </p:nvSpPr>
        <p:spPr bwMode="auto">
          <a:xfrm>
            <a:off x="1817688" y="1816100"/>
            <a:ext cx="6043612" cy="6762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60001"/>
                </a:srgb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549" name="AutoShape 140"/>
          <p:cNvSpPr>
            <a:spLocks noChangeArrowheads="1"/>
          </p:cNvSpPr>
          <p:nvPr/>
        </p:nvSpPr>
        <p:spPr bwMode="auto">
          <a:xfrm>
            <a:off x="2043113" y="1846263"/>
            <a:ext cx="5526087" cy="1841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49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1422400" y="1773238"/>
            <a:ext cx="722313" cy="744537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68392" dir="4091915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52" name="Oval 8"/>
          <p:cNvSpPr>
            <a:spLocks noChangeArrowheads="1"/>
          </p:cNvSpPr>
          <p:nvPr/>
        </p:nvSpPr>
        <p:spPr bwMode="auto">
          <a:xfrm rot="-2171356">
            <a:off x="1468438" y="1839913"/>
            <a:ext cx="439737" cy="315912"/>
          </a:xfrm>
          <a:prstGeom prst="ellipse">
            <a:avLst/>
          </a:prstGeom>
          <a:gradFill rotWithShape="1">
            <a:gsLst>
              <a:gs pos="0">
                <a:schemeClr val="bg1">
                  <a:alpha val="57001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543050" y="1814513"/>
            <a:ext cx="452438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en-US" altLang="ko-KR" sz="3800" b="1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3347864" y="1945408"/>
            <a:ext cx="302433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rPr>
              <a:t>게 임 </a:t>
            </a:r>
            <a:r>
              <a:rPr kumimoji="1" lang="ko-KR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rPr>
              <a:t>컨</a:t>
            </a: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rPr>
              <a:t> </a:t>
            </a:r>
            <a:r>
              <a:rPr kumimoji="1" lang="ko-KR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rPr>
              <a:t>셉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001544" y="2954088"/>
            <a:ext cx="367240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M" pitchFamily="18" charset="-127"/>
                <a:ea typeface="HY강M" pitchFamily="18" charset="-127"/>
              </a:rPr>
              <a:t>게 임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진 행 </a:t>
            </a:r>
            <a:r>
              <a:rPr lang="ko-KR" altLang="en-US" sz="3200" dirty="0" err="1" smtClean="0">
                <a:latin typeface="HY강M" pitchFamily="18" charset="-127"/>
                <a:ea typeface="HY강M" pitchFamily="18" charset="-127"/>
              </a:rPr>
              <a:t>흐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200" dirty="0" err="1" smtClean="0">
                <a:latin typeface="HY강M" pitchFamily="18" charset="-127"/>
                <a:ea typeface="HY강M" pitchFamily="18" charset="-127"/>
              </a:rPr>
              <a:t>름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347864" y="3933624"/>
            <a:ext cx="302433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개 발 범 위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347864" y="4941736"/>
            <a:ext cx="302433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개 발 계 획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게임 </a:t>
            </a:r>
            <a:r>
              <a:rPr lang="ko-KR" altLang="en-US" sz="4000" dirty="0" err="1" smtClean="0">
                <a:latin typeface="HY강M" pitchFamily="18" charset="-127"/>
                <a:ea typeface="HY강M" pitchFamily="18" charset="-127"/>
              </a:rPr>
              <a:t>컨셉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6125" y="2060848"/>
            <a:ext cx="655820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지구에 침입한 </a:t>
            </a:r>
            <a:endParaRPr lang="en-US" altLang="ko-KR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악당 전투기를 향해 </a:t>
            </a:r>
            <a:endParaRPr lang="en-US" altLang="ko-KR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발사하고</a:t>
            </a:r>
            <a:r>
              <a:rPr lang="en-US" altLang="ko-KR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!</a:t>
            </a:r>
            <a:r>
              <a:rPr lang="ko-KR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피하고</a:t>
            </a:r>
            <a:r>
              <a:rPr lang="en-US" altLang="ko-K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! </a:t>
            </a:r>
            <a:endParaRPr lang="en-US" altLang="ko-K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94116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상하좌우 조작으로 적이 쏘는 탄도를 피하고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적을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쏘아 승리하는 비행기 슈팅게임</a:t>
            </a:r>
            <a:endParaRPr lang="ko-KR" altLang="en-US" sz="24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게임 진행방식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4" name="그림 3" descr="KakaoTalk_20150920_231631764.jpg"/>
          <p:cNvPicPr>
            <a:picLocks noChangeAspect="1"/>
          </p:cNvPicPr>
          <p:nvPr/>
        </p:nvPicPr>
        <p:blipFill>
          <a:blip r:embed="rId2" cstate="print"/>
          <a:srcRect t="12201" r="2081" b="4851"/>
          <a:stretch>
            <a:fillRect/>
          </a:stretch>
        </p:blipFill>
        <p:spPr>
          <a:xfrm>
            <a:off x="6444208" y="2780928"/>
            <a:ext cx="2448272" cy="3687076"/>
          </a:xfrm>
          <a:prstGeom prst="rect">
            <a:avLst/>
          </a:prstGeom>
        </p:spPr>
      </p:pic>
      <p:pic>
        <p:nvPicPr>
          <p:cNvPr id="6" name="그림 5" descr="KakaoTalk_20150920_231631816.jpg"/>
          <p:cNvPicPr>
            <a:picLocks noChangeAspect="1"/>
          </p:cNvPicPr>
          <p:nvPr/>
        </p:nvPicPr>
        <p:blipFill>
          <a:blip r:embed="rId3" cstate="print"/>
          <a:srcRect l="1467" t="11151" r="1467" b="4851"/>
          <a:stretch>
            <a:fillRect/>
          </a:stretch>
        </p:blipFill>
        <p:spPr>
          <a:xfrm>
            <a:off x="3923928" y="1628800"/>
            <a:ext cx="2376265" cy="3655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1844824"/>
            <a:ext cx="3024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200" dirty="0" smtClean="0">
                <a:latin typeface="HY강M" pitchFamily="18" charset="-127"/>
                <a:ea typeface="HY강M" pitchFamily="18" charset="-127"/>
              </a:rPr>
              <a:t>▶ 방향키를 이용하여 움직이며 날라오는 적의 전투기를 피한다</a:t>
            </a:r>
            <a:r>
              <a:rPr lang="en-US" altLang="ko-KR" sz="2200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 algn="l"/>
            <a:r>
              <a:rPr lang="ko-KR" altLang="en-US" sz="2200" dirty="0" smtClean="0">
                <a:latin typeface="HY강M" pitchFamily="18" charset="-127"/>
                <a:ea typeface="HY강M" pitchFamily="18" charset="-127"/>
              </a:rPr>
              <a:t>▶ 날라오는 적의 전투기를 모두 처치하기 전에는 보스 전투기에는 </a:t>
            </a:r>
            <a:r>
              <a:rPr lang="ko-KR" altLang="en-US" sz="2200" dirty="0" err="1" smtClean="0">
                <a:latin typeface="HY강M" pitchFamily="18" charset="-127"/>
                <a:ea typeface="HY강M" pitchFamily="18" charset="-127"/>
              </a:rPr>
              <a:t>데미지가</a:t>
            </a:r>
            <a:r>
              <a:rPr lang="ko-KR" altLang="en-US" sz="2200" dirty="0" smtClean="0">
                <a:latin typeface="HY강M" pitchFamily="18" charset="-127"/>
                <a:ea typeface="HY강M" pitchFamily="18" charset="-127"/>
              </a:rPr>
              <a:t> 가지 않는다</a:t>
            </a:r>
            <a:r>
              <a:rPr lang="en-US" altLang="ko-KR" sz="2200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 algn="l"/>
            <a:r>
              <a:rPr lang="ko-KR" altLang="en-US" sz="2200" dirty="0" smtClean="0">
                <a:latin typeface="HY강M" pitchFamily="18" charset="-127"/>
                <a:ea typeface="HY강M" pitchFamily="18" charset="-127"/>
              </a:rPr>
              <a:t>▶ 적의 보스 전투기에서 날라오는 탄도를 피하고  스테이지의 마지막은 보스 전투기를 처치하면 승리</a:t>
            </a:r>
            <a:r>
              <a:rPr lang="en-US" altLang="ko-KR" sz="2200" dirty="0" smtClean="0">
                <a:latin typeface="HY강M" pitchFamily="18" charset="-127"/>
                <a:ea typeface="HY강M" pitchFamily="18" charset="-127"/>
              </a:rPr>
              <a:t>!</a:t>
            </a:r>
            <a:endParaRPr lang="ko-KR" altLang="en-US" sz="22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개발 범위</a:t>
            </a:r>
            <a:endParaRPr lang="en-US" altLang="ko-KR" sz="4000" dirty="0" smtClean="0"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6818090"/>
              </p:ext>
            </p:extLst>
          </p:nvPr>
        </p:nvGraphicFramePr>
        <p:xfrm>
          <a:off x="1547664" y="1556792"/>
          <a:ext cx="609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내용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범위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맵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종 스크롤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개체 이동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상하좌우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모델링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유저 전투기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적 전투기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아이템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충돌 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기능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적의 탄도 공격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유저의 발사 공격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일시적 아이템 효과 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사운드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배경음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24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충돌음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개발 일정</a:t>
            </a:r>
            <a:endParaRPr lang="en-US" altLang="ko-KR" sz="4000" dirty="0" smtClean="0"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9443115"/>
              </p:ext>
            </p:extLst>
          </p:nvPr>
        </p:nvGraphicFramePr>
        <p:xfrm>
          <a:off x="539552" y="1556792"/>
          <a:ext cx="810438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872139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내용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(09.22~09.29)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상세기획서 작성 및 리소스 수집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(09.29~10.06)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개체 이동 및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Sprite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Animation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구현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(10.06~09.13)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배경  구현 및 개체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AI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적용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(10.13~10.20)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탄도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AI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구현  </a:t>
                      </a:r>
                      <a:endParaRPr lang="ko-KR" altLang="en-US" sz="2400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(10.27~11.03)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탄도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AI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테스트</a:t>
                      </a:r>
                      <a:endParaRPr lang="ko-KR" altLang="en-US" sz="2400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(11.03~11.10)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충돌 처리 구현 및 테스트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(11.10~11.17)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아이템 구현 및 테스트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8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(11.17~11.24)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사운드 적용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9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(11.24~12.01)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UI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구현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10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(12.01~12.08)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최종 테스트 및 버그 확인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자체 평가</a:t>
            </a:r>
            <a:endParaRPr lang="en-US" altLang="ko-KR" sz="4000" dirty="0" smtClean="0"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204864"/>
          <a:ext cx="77048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평가 내용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평가 점수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게임컨셉이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잘 표현되었는가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 핵심 </a:t>
                      </a:r>
                      <a:r>
                        <a:rPr lang="ko-KR" altLang="en-US" sz="22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메카닉의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 제시가 잘 되었는가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게임 실행 흐름이 잘 표현되었는가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개발 범위가 구체적이며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측정 가능한가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개발 계획이 구체적이며 </a:t>
                      </a:r>
                      <a:r>
                        <a:rPr lang="ko-KR" altLang="en-US" sz="2200" dirty="0" err="1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실행가능한가</a:t>
                      </a:r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smtClean="0">
                <a:latin typeface="HY강M" pitchFamily="18" charset="-127"/>
                <a:ea typeface="HY강M" pitchFamily="18" charset="-127"/>
              </a:rPr>
              <a:t>출처</a:t>
            </a:r>
            <a:endParaRPr lang="ko-KR" altLang="en-US" sz="40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 smtClean="0">
                <a:latin typeface="HY강M" pitchFamily="18" charset="-127"/>
                <a:ea typeface="HY강M" pitchFamily="18" charset="-127"/>
              </a:rPr>
              <a:t>스크린샷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000" dirty="0" err="1" smtClean="0">
                <a:latin typeface="HY강M" pitchFamily="18" charset="-127"/>
                <a:ea typeface="HY강M" pitchFamily="18" charset="-127"/>
              </a:rPr>
              <a:t>스트라이커즈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1945-2</a:t>
            </a:r>
            <a:endParaRPr lang="ko-KR" altLang="en-US" sz="20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thankyo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708275"/>
            <a:ext cx="4340225" cy="86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D프로젝트 1차">
  <a:themeElements>
    <a:clrScheme name="소셜커머스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소셜커머스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소셜커머스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소셜커머스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소셜커머스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2D프로젝트 1차</Template>
  <TotalTime>379</TotalTime>
  <Words>274</Words>
  <Application>Microsoft Office PowerPoint</Application>
  <PresentationFormat>화면 슬라이드 쇼(4:3)</PresentationFormat>
  <Paragraphs>83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2D프로젝트 1차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users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dc:description>무단 복제 배포시 법적 불이익을 받을 수 있습니다.</dc:description>
  <cp:lastModifiedBy>user</cp:lastModifiedBy>
  <cp:revision>34</cp:revision>
  <dcterms:created xsi:type="dcterms:W3CDTF">2015-09-15T01:25:32Z</dcterms:created>
  <dcterms:modified xsi:type="dcterms:W3CDTF">2015-09-21T13:38:27Z</dcterms:modified>
  <cp:category>본 문서의 저작권은 비즈폼에 있습니다.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게시자">
    <vt:lpwstr>비즈폼</vt:lpwstr>
  </property>
</Properties>
</file>